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4"/>
    <p:sldMasterId id="214748368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Lst>
  <p:sldSz cy="5143500" cx="9144000"/>
  <p:notesSz cx="6858000" cy="9144000"/>
  <p:embeddedFontLst>
    <p:embeddedFont>
      <p:font typeface="Patrick Hand"/>
      <p:regular r:id="rId60"/>
    </p:embeddedFont>
    <p:embeddedFont>
      <p:font typeface="Libre Franklin"/>
      <p:regular r:id="rId61"/>
      <p:bold r:id="rId62"/>
      <p:italic r:id="rId63"/>
      <p:boldItalic r:id="rId64"/>
    </p:embeddedFont>
    <p:embeddedFont>
      <p:font typeface="Roboto"/>
      <p:regular r:id="rId65"/>
      <p:bold r:id="rId66"/>
      <p:italic r:id="rId67"/>
      <p:boldItalic r:id="rId68"/>
    </p:embeddedFont>
    <p:embeddedFont>
      <p:font typeface="Proxima Nova"/>
      <p:regular r:id="rId69"/>
      <p:bold r:id="rId70"/>
      <p:italic r:id="rId71"/>
      <p:boldItalic r:id="rId72"/>
    </p:embeddedFont>
    <p:embeddedFont>
      <p:font typeface="Roboto Medium"/>
      <p:regular r:id="rId73"/>
      <p:bold r:id="rId74"/>
      <p:italic r:id="rId75"/>
      <p:boldItalic r:id="rId76"/>
    </p:embeddedFont>
    <p:embeddedFont>
      <p:font typeface="Amatic SC"/>
      <p:regular r:id="rId77"/>
      <p:bold r:id="rId78"/>
    </p:embeddedFont>
    <p:embeddedFont>
      <p:font typeface="Lato"/>
      <p:regular r:id="rId79"/>
      <p:bold r:id="rId80"/>
      <p:italic r:id="rId81"/>
      <p:boldItalic r:id="rId82"/>
    </p:embeddedFont>
    <p:embeddedFont>
      <p:font typeface="Didact Gothic"/>
      <p:regular r:id="rId83"/>
    </p:embeddedFont>
    <p:embeddedFont>
      <p:font typeface="Lora"/>
      <p:regular r:id="rId84"/>
      <p:bold r:id="rId85"/>
      <p:italic r:id="rId86"/>
      <p:boldItalic r:id="rId87"/>
    </p:embeddedFont>
    <p:embeddedFont>
      <p:font typeface="Proxima Nova Semibold"/>
      <p:regular r:id="rId88"/>
      <p:bold r:id="rId89"/>
      <p:boldItalic r:id="rId90"/>
    </p:embeddedFont>
    <p:embeddedFont>
      <p:font typeface="Open Sans"/>
      <p:regular r:id="rId91"/>
      <p:bold r:id="rId92"/>
      <p:italic r:id="rId93"/>
      <p:boldItalic r:id="rId9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9EB3120-62F9-41CE-85DF-9EC8E38E86B7}">
  <a:tblStyle styleId="{39EB3120-62F9-41CE-85DF-9EC8E38E86B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Lora-regular.fntdata"/><Relationship Id="rId83" Type="http://schemas.openxmlformats.org/officeDocument/2006/relationships/font" Target="fonts/DidactGothic-regular.fntdata"/><Relationship Id="rId42" Type="http://schemas.openxmlformats.org/officeDocument/2006/relationships/slide" Target="slides/slide36.xml"/><Relationship Id="rId86" Type="http://schemas.openxmlformats.org/officeDocument/2006/relationships/font" Target="fonts/Lora-italic.fntdata"/><Relationship Id="rId41" Type="http://schemas.openxmlformats.org/officeDocument/2006/relationships/slide" Target="slides/slide35.xml"/><Relationship Id="rId85" Type="http://schemas.openxmlformats.org/officeDocument/2006/relationships/font" Target="fonts/Lora-bold.fntdata"/><Relationship Id="rId44" Type="http://schemas.openxmlformats.org/officeDocument/2006/relationships/slide" Target="slides/slide38.xml"/><Relationship Id="rId88" Type="http://schemas.openxmlformats.org/officeDocument/2006/relationships/font" Target="fonts/ProximaNovaSemibold-regular.fntdata"/><Relationship Id="rId43" Type="http://schemas.openxmlformats.org/officeDocument/2006/relationships/slide" Target="slides/slide37.xml"/><Relationship Id="rId87" Type="http://schemas.openxmlformats.org/officeDocument/2006/relationships/font" Target="fonts/Lora-boldItalic.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ProximaNovaSemibold-bold.fntdata"/><Relationship Id="rId80" Type="http://schemas.openxmlformats.org/officeDocument/2006/relationships/font" Target="fonts/Lato-bold.fntdata"/><Relationship Id="rId82" Type="http://schemas.openxmlformats.org/officeDocument/2006/relationships/font" Target="fonts/Lato-boldItalic.fntdata"/><Relationship Id="rId81"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Medium-regular.fntdata"/><Relationship Id="rId72" Type="http://schemas.openxmlformats.org/officeDocument/2006/relationships/font" Target="fonts/ProximaNova-boldItalic.fntdata"/><Relationship Id="rId31" Type="http://schemas.openxmlformats.org/officeDocument/2006/relationships/slide" Target="slides/slide25.xml"/><Relationship Id="rId75" Type="http://schemas.openxmlformats.org/officeDocument/2006/relationships/font" Target="fonts/RobotoMedium-italic.fntdata"/><Relationship Id="rId30" Type="http://schemas.openxmlformats.org/officeDocument/2006/relationships/slide" Target="slides/slide24.xml"/><Relationship Id="rId74" Type="http://schemas.openxmlformats.org/officeDocument/2006/relationships/font" Target="fonts/RobotoMedium-bold.fntdata"/><Relationship Id="rId33" Type="http://schemas.openxmlformats.org/officeDocument/2006/relationships/slide" Target="slides/slide27.xml"/><Relationship Id="rId77" Type="http://schemas.openxmlformats.org/officeDocument/2006/relationships/font" Target="fonts/AmaticSC-regular.fntdata"/><Relationship Id="rId32" Type="http://schemas.openxmlformats.org/officeDocument/2006/relationships/slide" Target="slides/slide26.xml"/><Relationship Id="rId76" Type="http://schemas.openxmlformats.org/officeDocument/2006/relationships/font" Target="fonts/RobotoMedium-boldItalic.fntdata"/><Relationship Id="rId35" Type="http://schemas.openxmlformats.org/officeDocument/2006/relationships/slide" Target="slides/slide29.xml"/><Relationship Id="rId79" Type="http://schemas.openxmlformats.org/officeDocument/2006/relationships/font" Target="fonts/Lato-regular.fntdata"/><Relationship Id="rId34" Type="http://schemas.openxmlformats.org/officeDocument/2006/relationships/slide" Target="slides/slide28.xml"/><Relationship Id="rId78" Type="http://schemas.openxmlformats.org/officeDocument/2006/relationships/font" Target="fonts/AmaticSC-bold.fntdata"/><Relationship Id="rId71" Type="http://schemas.openxmlformats.org/officeDocument/2006/relationships/font" Target="fonts/ProximaNova-italic.fntdata"/><Relationship Id="rId70" Type="http://schemas.openxmlformats.org/officeDocument/2006/relationships/font" Target="fonts/ProximaNova-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LibreFranklin-bold.fntdata"/><Relationship Id="rId61" Type="http://schemas.openxmlformats.org/officeDocument/2006/relationships/font" Target="fonts/LibreFranklin-regular.fntdata"/><Relationship Id="rId20" Type="http://schemas.openxmlformats.org/officeDocument/2006/relationships/slide" Target="slides/slide14.xml"/><Relationship Id="rId64" Type="http://schemas.openxmlformats.org/officeDocument/2006/relationships/font" Target="fonts/LibreFranklin-boldItalic.fntdata"/><Relationship Id="rId63" Type="http://schemas.openxmlformats.org/officeDocument/2006/relationships/font" Target="fonts/LibreFranklin-italic.fntdata"/><Relationship Id="rId22" Type="http://schemas.openxmlformats.org/officeDocument/2006/relationships/slide" Target="slides/slide16.xml"/><Relationship Id="rId66" Type="http://schemas.openxmlformats.org/officeDocument/2006/relationships/font" Target="fonts/Roboto-bold.fntdata"/><Relationship Id="rId21" Type="http://schemas.openxmlformats.org/officeDocument/2006/relationships/slide" Target="slides/slide15.xml"/><Relationship Id="rId65" Type="http://schemas.openxmlformats.org/officeDocument/2006/relationships/font" Target="fonts/Roboto-regular.fntdata"/><Relationship Id="rId24" Type="http://schemas.openxmlformats.org/officeDocument/2006/relationships/slide" Target="slides/slide18.xml"/><Relationship Id="rId68" Type="http://schemas.openxmlformats.org/officeDocument/2006/relationships/font" Target="fonts/Roboto-boldItalic.fntdata"/><Relationship Id="rId23" Type="http://schemas.openxmlformats.org/officeDocument/2006/relationships/slide" Target="slides/slide17.xml"/><Relationship Id="rId67" Type="http://schemas.openxmlformats.org/officeDocument/2006/relationships/font" Target="fonts/Roboto-italic.fntdata"/><Relationship Id="rId60" Type="http://schemas.openxmlformats.org/officeDocument/2006/relationships/font" Target="fonts/PatrickHand-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ProximaNova-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94" Type="http://schemas.openxmlformats.org/officeDocument/2006/relationships/font" Target="fonts/OpenSans-boldItalic.fntdata"/><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OpenSans-regular.fntdata"/><Relationship Id="rId90" Type="http://schemas.openxmlformats.org/officeDocument/2006/relationships/font" Target="fonts/ProximaNovaSemibold-boldItalic.fntdata"/><Relationship Id="rId93" Type="http://schemas.openxmlformats.org/officeDocument/2006/relationships/font" Target="fonts/OpenSans-italic.fntdata"/><Relationship Id="rId92" Type="http://schemas.openxmlformats.org/officeDocument/2006/relationships/font" Target="fonts/OpenSans-bold.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a1242414e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a1242414e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a1242414e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a1242414e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a1242414e1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a1242414e1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a1242414e1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a1242414e1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a1242414e1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a1242414e1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a1242414e1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a1242414e1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a1242414e1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a1242414e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8b385fd27f_2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8b385fd27f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97767bb796_0_1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97767bb796_0_1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a1242414e1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a1242414e1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e680b996a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e680b996a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a1242414e1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a1242414e1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a1242414e1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a1242414e1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a1242414e1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a1242414e1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a1242414e1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a1242414e1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d83037a8f9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d83037a8f9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d83037a8f9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d83037a8f9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a1242414e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a1242414e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d895c4e17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d895c4e17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d83037a8f9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d83037a8f9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a1242414e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a1242414e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8b385fd2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8b385fd2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a1242414e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a1242414e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a1242414e1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a1242414e1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a1242414e1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a1242414e1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8b385fd27f_2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8b385fd27f_2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a283b70528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a283b70528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8b385fd27f_2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8b385fd27f_2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b8238be80f_0_9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b8238be80f_0_9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b8238be80f_0_9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b8238be80f_0_9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b8238be80f_0_9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b8238be80f_0_9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b8238be80f_0_9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b8238be80f_0_9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8b385fd27f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8b385fd27f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b8238be80f_0_9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b8238be80f_0_9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b8238be80f_0_9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b8238be80f_0_9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0" name="Shape 3980"/>
        <p:cNvGrpSpPr/>
        <p:nvPr/>
      </p:nvGrpSpPr>
      <p:grpSpPr>
        <a:xfrm>
          <a:off x="0" y="0"/>
          <a:ext cx="0" cy="0"/>
          <a:chOff x="0" y="0"/>
          <a:chExt cx="0" cy="0"/>
        </a:xfrm>
      </p:grpSpPr>
      <p:sp>
        <p:nvSpPr>
          <p:cNvPr id="3981" name="Google Shape;3981;gb8238be80f_0_12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2" name="Google Shape;3982;gb8238be80f_0_12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9" name="Shape 4399"/>
        <p:cNvGrpSpPr/>
        <p:nvPr/>
      </p:nvGrpSpPr>
      <p:grpSpPr>
        <a:xfrm>
          <a:off x="0" y="0"/>
          <a:ext cx="0" cy="0"/>
          <a:chOff x="0" y="0"/>
          <a:chExt cx="0" cy="0"/>
        </a:xfrm>
      </p:grpSpPr>
      <p:sp>
        <p:nvSpPr>
          <p:cNvPr id="4400" name="Google Shape;4400;gb8238be80f_0_128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1" name="Google Shape;4401;gb8238be80f_0_128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9" name="Shape 4569"/>
        <p:cNvGrpSpPr/>
        <p:nvPr/>
      </p:nvGrpSpPr>
      <p:grpSpPr>
        <a:xfrm>
          <a:off x="0" y="0"/>
          <a:ext cx="0" cy="0"/>
          <a:chOff x="0" y="0"/>
          <a:chExt cx="0" cy="0"/>
        </a:xfrm>
      </p:grpSpPr>
      <p:sp>
        <p:nvSpPr>
          <p:cNvPr id="4570" name="Google Shape;4570;gb8238be80f_0_130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1" name="Google Shape;4571;gb8238be80f_0_130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4" name="Shape 4974"/>
        <p:cNvGrpSpPr/>
        <p:nvPr/>
      </p:nvGrpSpPr>
      <p:grpSpPr>
        <a:xfrm>
          <a:off x="0" y="0"/>
          <a:ext cx="0" cy="0"/>
          <a:chOff x="0" y="0"/>
          <a:chExt cx="0" cy="0"/>
        </a:xfrm>
      </p:grpSpPr>
      <p:sp>
        <p:nvSpPr>
          <p:cNvPr id="4975" name="Google Shape;4975;gb8238be80f_0_13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6" name="Google Shape;4976;gb8238be80f_0_13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4" name="Shape 5354"/>
        <p:cNvGrpSpPr/>
        <p:nvPr/>
      </p:nvGrpSpPr>
      <p:grpSpPr>
        <a:xfrm>
          <a:off x="0" y="0"/>
          <a:ext cx="0" cy="0"/>
          <a:chOff x="0" y="0"/>
          <a:chExt cx="0" cy="0"/>
        </a:xfrm>
      </p:grpSpPr>
      <p:sp>
        <p:nvSpPr>
          <p:cNvPr id="5355" name="Google Shape;5355;gb8238be80f_0_13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6" name="Google Shape;5356;gb8238be80f_0_13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8" name="Shape 5768"/>
        <p:cNvGrpSpPr/>
        <p:nvPr/>
      </p:nvGrpSpPr>
      <p:grpSpPr>
        <a:xfrm>
          <a:off x="0" y="0"/>
          <a:ext cx="0" cy="0"/>
          <a:chOff x="0" y="0"/>
          <a:chExt cx="0" cy="0"/>
        </a:xfrm>
      </p:grpSpPr>
      <p:sp>
        <p:nvSpPr>
          <p:cNvPr id="5769" name="Google Shape;5769;gb8238be80f_0_14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0" name="Google Shape;5770;gb8238be80f_0_14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9" name="Shape 6129"/>
        <p:cNvGrpSpPr/>
        <p:nvPr/>
      </p:nvGrpSpPr>
      <p:grpSpPr>
        <a:xfrm>
          <a:off x="0" y="0"/>
          <a:ext cx="0" cy="0"/>
          <a:chOff x="0" y="0"/>
          <a:chExt cx="0" cy="0"/>
        </a:xfrm>
      </p:grpSpPr>
      <p:sp>
        <p:nvSpPr>
          <p:cNvPr id="6130" name="Google Shape;6130;gb8238be80f_0_14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1" name="Google Shape;6131;gb8238be80f_0_14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9" name="Shape 6639"/>
        <p:cNvGrpSpPr/>
        <p:nvPr/>
      </p:nvGrpSpPr>
      <p:grpSpPr>
        <a:xfrm>
          <a:off x="0" y="0"/>
          <a:ext cx="0" cy="0"/>
          <a:chOff x="0" y="0"/>
          <a:chExt cx="0" cy="0"/>
        </a:xfrm>
      </p:grpSpPr>
      <p:sp>
        <p:nvSpPr>
          <p:cNvPr id="6640" name="Google Shape;6640;gb8238be80f_0_15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1" name="Google Shape;6641;gb8238be80f_0_15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8b385fd27f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8b385fd27f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9" name="Shape 7259"/>
        <p:cNvGrpSpPr/>
        <p:nvPr/>
      </p:nvGrpSpPr>
      <p:grpSpPr>
        <a:xfrm>
          <a:off x="0" y="0"/>
          <a:ext cx="0" cy="0"/>
          <a:chOff x="0" y="0"/>
          <a:chExt cx="0" cy="0"/>
        </a:xfrm>
      </p:grpSpPr>
      <p:sp>
        <p:nvSpPr>
          <p:cNvPr id="7260" name="Google Shape;7260;gb8238be80f_0_15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1" name="Google Shape;7261;gb8238be80f_0_15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3" name="Shape 7853"/>
        <p:cNvGrpSpPr/>
        <p:nvPr/>
      </p:nvGrpSpPr>
      <p:grpSpPr>
        <a:xfrm>
          <a:off x="0" y="0"/>
          <a:ext cx="0" cy="0"/>
          <a:chOff x="0" y="0"/>
          <a:chExt cx="0" cy="0"/>
        </a:xfrm>
      </p:grpSpPr>
      <p:sp>
        <p:nvSpPr>
          <p:cNvPr id="7854" name="Google Shape;7854;gb8238be80f_0_16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5" name="Google Shape;7855;gb8238be80f_0_16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4" name="Shape 8174"/>
        <p:cNvGrpSpPr/>
        <p:nvPr/>
      </p:nvGrpSpPr>
      <p:grpSpPr>
        <a:xfrm>
          <a:off x="0" y="0"/>
          <a:ext cx="0" cy="0"/>
          <a:chOff x="0" y="0"/>
          <a:chExt cx="0" cy="0"/>
        </a:xfrm>
      </p:grpSpPr>
      <p:sp>
        <p:nvSpPr>
          <p:cNvPr id="8175" name="Google Shape;8175;gb8238be80f_0_16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6" name="Google Shape;8176;gb8238be80f_0_16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2" name="Shape 8482"/>
        <p:cNvGrpSpPr/>
        <p:nvPr/>
      </p:nvGrpSpPr>
      <p:grpSpPr>
        <a:xfrm>
          <a:off x="0" y="0"/>
          <a:ext cx="0" cy="0"/>
          <a:chOff x="0" y="0"/>
          <a:chExt cx="0" cy="0"/>
        </a:xfrm>
      </p:grpSpPr>
      <p:sp>
        <p:nvSpPr>
          <p:cNvPr id="8483" name="Google Shape;8483;gb8238be80f_0_18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4" name="Google Shape;8484;gb8238be80f_0_18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a1242414e1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a1242414e1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8b385fd27f_2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8b385fd27f_2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a1242414e1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a1242414e1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a1242414e1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a1242414e1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20000" y="2133350"/>
            <a:ext cx="5112300" cy="1461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4800"/>
              <a:buNone/>
              <a:defRPr sz="4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 name="Google Shape;10;p2"/>
          <p:cNvSpPr txBox="1"/>
          <p:nvPr>
            <p:ph idx="1" type="subTitle"/>
          </p:nvPr>
        </p:nvSpPr>
        <p:spPr>
          <a:xfrm>
            <a:off x="720000" y="3537201"/>
            <a:ext cx="4271100" cy="54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7" name="Shape 57"/>
        <p:cNvGrpSpPr/>
        <p:nvPr/>
      </p:nvGrpSpPr>
      <p:grpSpPr>
        <a:xfrm>
          <a:off x="0" y="0"/>
          <a:ext cx="0" cy="0"/>
          <a:chOff x="0" y="0"/>
          <a:chExt cx="0" cy="0"/>
        </a:xfrm>
      </p:grpSpPr>
      <p:sp>
        <p:nvSpPr>
          <p:cNvPr id="58" name="Google Shape;58;p11"/>
          <p:cNvSpPr/>
          <p:nvPr/>
        </p:nvSpPr>
        <p:spPr>
          <a:xfrm rot="4500049">
            <a:off x="746144" y="2094983"/>
            <a:ext cx="2957048" cy="2957048"/>
          </a:xfrm>
          <a:prstGeom prst="ellipse">
            <a:avLst/>
          </a:prstGeom>
          <a:gradFill>
            <a:gsLst>
              <a:gs pos="0">
                <a:schemeClr val="accent6"/>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1"/>
          <p:cNvSpPr/>
          <p:nvPr/>
        </p:nvSpPr>
        <p:spPr>
          <a:xfrm rot="5400000">
            <a:off x="7763950" y="1082150"/>
            <a:ext cx="2042700" cy="158700"/>
          </a:xfrm>
          <a:prstGeom prst="rect">
            <a:avLst/>
          </a:prstGeom>
          <a:solidFill>
            <a:schemeClr val="accent3"/>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1"/>
          <p:cNvSpPr/>
          <p:nvPr/>
        </p:nvSpPr>
        <p:spPr>
          <a:xfrm rot="5400000">
            <a:off x="7481988" y="2213125"/>
            <a:ext cx="2042700" cy="158700"/>
          </a:xfrm>
          <a:prstGeom prst="rect">
            <a:avLst/>
          </a:prstGeom>
          <a:solidFill>
            <a:schemeClr val="accent1"/>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1"/>
          <p:cNvSpPr txBox="1"/>
          <p:nvPr>
            <p:ph hasCustomPrompt="1" type="title"/>
          </p:nvPr>
        </p:nvSpPr>
        <p:spPr>
          <a:xfrm>
            <a:off x="1344238" y="722625"/>
            <a:ext cx="6455400" cy="1151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2" name="Google Shape;62;p11"/>
          <p:cNvSpPr txBox="1"/>
          <p:nvPr>
            <p:ph idx="1" type="body"/>
          </p:nvPr>
        </p:nvSpPr>
        <p:spPr>
          <a:xfrm>
            <a:off x="720000" y="1791141"/>
            <a:ext cx="7704000" cy="3870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63" name="Shape 6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64" name="Shape 64"/>
        <p:cNvGrpSpPr/>
        <p:nvPr/>
      </p:nvGrpSpPr>
      <p:grpSpPr>
        <a:xfrm>
          <a:off x="0" y="0"/>
          <a:ext cx="0" cy="0"/>
          <a:chOff x="0" y="0"/>
          <a:chExt cx="0" cy="0"/>
        </a:xfrm>
      </p:grpSpPr>
      <p:sp>
        <p:nvSpPr>
          <p:cNvPr id="65" name="Google Shape;65;p13"/>
          <p:cNvSpPr/>
          <p:nvPr/>
        </p:nvSpPr>
        <p:spPr>
          <a:xfrm>
            <a:off x="510150" y="326825"/>
            <a:ext cx="8119500" cy="4482300"/>
          </a:xfrm>
          <a:prstGeom prst="roundRect">
            <a:avLst>
              <a:gd fmla="val 6564" name="adj"/>
            </a:avLst>
          </a:prstGeom>
          <a:gradFill>
            <a:gsLst>
              <a:gs pos="0">
                <a:schemeClr val="accent1"/>
              </a:gs>
              <a:gs pos="100000">
                <a:schemeClr val="accent4"/>
              </a:gs>
            </a:gsLst>
            <a:lin ang="8100019" scaled="0"/>
          </a:gradFill>
          <a:ln>
            <a:noFill/>
          </a:ln>
          <a:effectLst>
            <a:outerShdw blurRad="142875" rotWithShape="0" algn="bl" dir="8100000" dist="304800">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txBox="1"/>
          <p:nvPr>
            <p:ph type="title"/>
          </p:nvPr>
        </p:nvSpPr>
        <p:spPr>
          <a:xfrm>
            <a:off x="1949100" y="540000"/>
            <a:ext cx="52458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Clr>
                <a:schemeClr val="dk2"/>
              </a:buClr>
              <a:buSzPts val="2800"/>
              <a:buNone/>
              <a:defRPr>
                <a:solidFill>
                  <a:schemeClr val="dk2"/>
                </a:solidFill>
                <a:latin typeface="Roboto"/>
                <a:ea typeface="Roboto"/>
                <a:cs typeface="Roboto"/>
                <a:sym typeface="Roboto"/>
              </a:defRPr>
            </a:lvl2pPr>
            <a:lvl3pPr lvl="2" rtl="0">
              <a:spcBef>
                <a:spcPts val="0"/>
              </a:spcBef>
              <a:spcAft>
                <a:spcPts val="0"/>
              </a:spcAft>
              <a:buClr>
                <a:schemeClr val="dk2"/>
              </a:buClr>
              <a:buSzPts val="2800"/>
              <a:buNone/>
              <a:defRPr>
                <a:solidFill>
                  <a:schemeClr val="dk2"/>
                </a:solidFill>
                <a:latin typeface="Roboto"/>
                <a:ea typeface="Roboto"/>
                <a:cs typeface="Roboto"/>
                <a:sym typeface="Roboto"/>
              </a:defRPr>
            </a:lvl3pPr>
            <a:lvl4pPr lvl="3" rtl="0">
              <a:spcBef>
                <a:spcPts val="0"/>
              </a:spcBef>
              <a:spcAft>
                <a:spcPts val="0"/>
              </a:spcAft>
              <a:buClr>
                <a:schemeClr val="dk2"/>
              </a:buClr>
              <a:buSzPts val="2800"/>
              <a:buNone/>
              <a:defRPr>
                <a:solidFill>
                  <a:schemeClr val="dk2"/>
                </a:solidFill>
                <a:latin typeface="Roboto"/>
                <a:ea typeface="Roboto"/>
                <a:cs typeface="Roboto"/>
                <a:sym typeface="Roboto"/>
              </a:defRPr>
            </a:lvl4pPr>
            <a:lvl5pPr lvl="4" rtl="0">
              <a:spcBef>
                <a:spcPts val="0"/>
              </a:spcBef>
              <a:spcAft>
                <a:spcPts val="0"/>
              </a:spcAft>
              <a:buClr>
                <a:schemeClr val="dk2"/>
              </a:buClr>
              <a:buSzPts val="2800"/>
              <a:buNone/>
              <a:defRPr>
                <a:solidFill>
                  <a:schemeClr val="dk2"/>
                </a:solidFill>
                <a:latin typeface="Roboto"/>
                <a:ea typeface="Roboto"/>
                <a:cs typeface="Roboto"/>
                <a:sym typeface="Roboto"/>
              </a:defRPr>
            </a:lvl5pPr>
            <a:lvl6pPr lvl="5" rtl="0">
              <a:spcBef>
                <a:spcPts val="0"/>
              </a:spcBef>
              <a:spcAft>
                <a:spcPts val="0"/>
              </a:spcAft>
              <a:buClr>
                <a:schemeClr val="dk2"/>
              </a:buClr>
              <a:buSzPts val="2800"/>
              <a:buNone/>
              <a:defRPr>
                <a:solidFill>
                  <a:schemeClr val="dk2"/>
                </a:solidFill>
                <a:latin typeface="Roboto"/>
                <a:ea typeface="Roboto"/>
                <a:cs typeface="Roboto"/>
                <a:sym typeface="Roboto"/>
              </a:defRPr>
            </a:lvl6pPr>
            <a:lvl7pPr lvl="6" rtl="0">
              <a:spcBef>
                <a:spcPts val="0"/>
              </a:spcBef>
              <a:spcAft>
                <a:spcPts val="0"/>
              </a:spcAft>
              <a:buClr>
                <a:schemeClr val="dk2"/>
              </a:buClr>
              <a:buSzPts val="2800"/>
              <a:buNone/>
              <a:defRPr>
                <a:solidFill>
                  <a:schemeClr val="dk2"/>
                </a:solidFill>
                <a:latin typeface="Roboto"/>
                <a:ea typeface="Roboto"/>
                <a:cs typeface="Roboto"/>
                <a:sym typeface="Roboto"/>
              </a:defRPr>
            </a:lvl7pPr>
            <a:lvl8pPr lvl="7" rtl="0">
              <a:spcBef>
                <a:spcPts val="0"/>
              </a:spcBef>
              <a:spcAft>
                <a:spcPts val="0"/>
              </a:spcAft>
              <a:buClr>
                <a:schemeClr val="dk2"/>
              </a:buClr>
              <a:buSzPts val="2800"/>
              <a:buNone/>
              <a:defRPr>
                <a:solidFill>
                  <a:schemeClr val="dk2"/>
                </a:solidFill>
                <a:latin typeface="Roboto"/>
                <a:ea typeface="Roboto"/>
                <a:cs typeface="Roboto"/>
                <a:sym typeface="Roboto"/>
              </a:defRPr>
            </a:lvl8pPr>
            <a:lvl9pPr lvl="8" rtl="0">
              <a:spcBef>
                <a:spcPts val="0"/>
              </a:spcBef>
              <a:spcAft>
                <a:spcPts val="0"/>
              </a:spcAft>
              <a:buClr>
                <a:schemeClr val="dk2"/>
              </a:buClr>
              <a:buSzPts val="2800"/>
              <a:buNone/>
              <a:defRPr>
                <a:solidFill>
                  <a:schemeClr val="dk2"/>
                </a:solidFill>
                <a:latin typeface="Roboto"/>
                <a:ea typeface="Roboto"/>
                <a:cs typeface="Roboto"/>
                <a:sym typeface="Roboto"/>
              </a:defRPr>
            </a:lvl9pPr>
          </a:lstStyle>
          <a:p/>
        </p:txBody>
      </p:sp>
      <p:sp>
        <p:nvSpPr>
          <p:cNvPr id="67" name="Google Shape;67;p13"/>
          <p:cNvSpPr txBox="1"/>
          <p:nvPr>
            <p:ph idx="1" type="subTitle"/>
          </p:nvPr>
        </p:nvSpPr>
        <p:spPr>
          <a:xfrm>
            <a:off x="1602163" y="2229842"/>
            <a:ext cx="23160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8" name="Google Shape;68;p13"/>
          <p:cNvSpPr txBox="1"/>
          <p:nvPr>
            <p:ph idx="2" type="title"/>
          </p:nvPr>
        </p:nvSpPr>
        <p:spPr>
          <a:xfrm>
            <a:off x="1415250" y="1796525"/>
            <a:ext cx="2689800" cy="439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p:txBody>
      </p:sp>
      <p:sp>
        <p:nvSpPr>
          <p:cNvPr id="69" name="Google Shape;69;p13"/>
          <p:cNvSpPr txBox="1"/>
          <p:nvPr>
            <p:ph hasCustomPrompt="1" idx="3" type="title"/>
          </p:nvPr>
        </p:nvSpPr>
        <p:spPr>
          <a:xfrm>
            <a:off x="1602125" y="1297011"/>
            <a:ext cx="2316000" cy="439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3000"/>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70" name="Google Shape;70;p13"/>
          <p:cNvSpPr txBox="1"/>
          <p:nvPr>
            <p:ph idx="4" type="subTitle"/>
          </p:nvPr>
        </p:nvSpPr>
        <p:spPr>
          <a:xfrm>
            <a:off x="5225833" y="2276017"/>
            <a:ext cx="23160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1" name="Google Shape;71;p13"/>
          <p:cNvSpPr txBox="1"/>
          <p:nvPr>
            <p:ph idx="5" type="title"/>
          </p:nvPr>
        </p:nvSpPr>
        <p:spPr>
          <a:xfrm>
            <a:off x="5038950" y="1796525"/>
            <a:ext cx="2689800" cy="439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p:txBody>
      </p:sp>
      <p:sp>
        <p:nvSpPr>
          <p:cNvPr id="72" name="Google Shape;72;p13"/>
          <p:cNvSpPr txBox="1"/>
          <p:nvPr>
            <p:ph hasCustomPrompt="1" idx="6" type="title"/>
          </p:nvPr>
        </p:nvSpPr>
        <p:spPr>
          <a:xfrm>
            <a:off x="5225746" y="1296948"/>
            <a:ext cx="2316000" cy="439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3000"/>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73" name="Google Shape;73;p13"/>
          <p:cNvSpPr txBox="1"/>
          <p:nvPr>
            <p:ph idx="7" type="subTitle"/>
          </p:nvPr>
        </p:nvSpPr>
        <p:spPr>
          <a:xfrm>
            <a:off x="1602163" y="3892358"/>
            <a:ext cx="23160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4" name="Google Shape;74;p13"/>
          <p:cNvSpPr txBox="1"/>
          <p:nvPr>
            <p:ph idx="8" type="title"/>
          </p:nvPr>
        </p:nvSpPr>
        <p:spPr>
          <a:xfrm>
            <a:off x="1415250" y="3459025"/>
            <a:ext cx="2689800" cy="439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p:txBody>
      </p:sp>
      <p:sp>
        <p:nvSpPr>
          <p:cNvPr id="75" name="Google Shape;75;p13"/>
          <p:cNvSpPr txBox="1"/>
          <p:nvPr>
            <p:ph hasCustomPrompt="1" idx="9" type="title"/>
          </p:nvPr>
        </p:nvSpPr>
        <p:spPr>
          <a:xfrm>
            <a:off x="1602100" y="2959464"/>
            <a:ext cx="2316000" cy="439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3000"/>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76" name="Google Shape;76;p13"/>
          <p:cNvSpPr txBox="1"/>
          <p:nvPr>
            <p:ph idx="13" type="subTitle"/>
          </p:nvPr>
        </p:nvSpPr>
        <p:spPr>
          <a:xfrm>
            <a:off x="5225808" y="3892358"/>
            <a:ext cx="23160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7" name="Google Shape;77;p13"/>
          <p:cNvSpPr txBox="1"/>
          <p:nvPr>
            <p:ph idx="14" type="title"/>
          </p:nvPr>
        </p:nvSpPr>
        <p:spPr>
          <a:xfrm>
            <a:off x="5038925" y="3459025"/>
            <a:ext cx="2689800" cy="439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p:txBody>
      </p:sp>
      <p:sp>
        <p:nvSpPr>
          <p:cNvPr id="78" name="Google Shape;78;p13"/>
          <p:cNvSpPr txBox="1"/>
          <p:nvPr>
            <p:ph hasCustomPrompt="1" idx="15" type="title"/>
          </p:nvPr>
        </p:nvSpPr>
        <p:spPr>
          <a:xfrm>
            <a:off x="5225746" y="2959464"/>
            <a:ext cx="2316000" cy="439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3000"/>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
  <p:cSld name="CUSTOM_7">
    <p:spTree>
      <p:nvGrpSpPr>
        <p:cNvPr id="79" name="Shape 79"/>
        <p:cNvGrpSpPr/>
        <p:nvPr/>
      </p:nvGrpSpPr>
      <p:grpSpPr>
        <a:xfrm>
          <a:off x="0" y="0"/>
          <a:ext cx="0" cy="0"/>
          <a:chOff x="0" y="0"/>
          <a:chExt cx="0" cy="0"/>
        </a:xfrm>
      </p:grpSpPr>
      <p:sp>
        <p:nvSpPr>
          <p:cNvPr id="80" name="Google Shape;80;p14"/>
          <p:cNvSpPr/>
          <p:nvPr/>
        </p:nvSpPr>
        <p:spPr>
          <a:xfrm rot="-5400000">
            <a:off x="7062300" y="1309900"/>
            <a:ext cx="3470400" cy="196800"/>
          </a:xfrm>
          <a:prstGeom prst="rect">
            <a:avLst/>
          </a:prstGeom>
          <a:solidFill>
            <a:schemeClr val="accent3"/>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
          <p:cNvSpPr/>
          <p:nvPr/>
        </p:nvSpPr>
        <p:spPr>
          <a:xfrm>
            <a:off x="-389075" y="4402650"/>
            <a:ext cx="3470400" cy="196800"/>
          </a:xfrm>
          <a:prstGeom prst="rect">
            <a:avLst/>
          </a:prstGeom>
          <a:solidFill>
            <a:schemeClr val="accent4"/>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4"/>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3" name="Google Shape;83;p14"/>
          <p:cNvSpPr txBox="1"/>
          <p:nvPr>
            <p:ph idx="1" type="subTitle"/>
          </p:nvPr>
        </p:nvSpPr>
        <p:spPr>
          <a:xfrm>
            <a:off x="1002276" y="3203275"/>
            <a:ext cx="18597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84" name="Google Shape;84;p14"/>
          <p:cNvSpPr txBox="1"/>
          <p:nvPr>
            <p:ph idx="2" type="title"/>
          </p:nvPr>
        </p:nvSpPr>
        <p:spPr>
          <a:xfrm>
            <a:off x="1002275" y="2771675"/>
            <a:ext cx="1859700" cy="420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85" name="Google Shape;85;p14"/>
          <p:cNvSpPr txBox="1"/>
          <p:nvPr>
            <p:ph idx="3" type="subTitle"/>
          </p:nvPr>
        </p:nvSpPr>
        <p:spPr>
          <a:xfrm>
            <a:off x="6314181" y="3203275"/>
            <a:ext cx="18597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86" name="Google Shape;86;p14"/>
          <p:cNvSpPr txBox="1"/>
          <p:nvPr>
            <p:ph idx="4" type="title"/>
          </p:nvPr>
        </p:nvSpPr>
        <p:spPr>
          <a:xfrm>
            <a:off x="6314176" y="2771675"/>
            <a:ext cx="1859700" cy="420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87" name="Google Shape;87;p14"/>
          <p:cNvSpPr txBox="1"/>
          <p:nvPr>
            <p:ph idx="5" type="subTitle"/>
          </p:nvPr>
        </p:nvSpPr>
        <p:spPr>
          <a:xfrm>
            <a:off x="3658224" y="3203275"/>
            <a:ext cx="18597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88" name="Google Shape;88;p14"/>
          <p:cNvSpPr txBox="1"/>
          <p:nvPr>
            <p:ph idx="6" type="title"/>
          </p:nvPr>
        </p:nvSpPr>
        <p:spPr>
          <a:xfrm>
            <a:off x="3658221" y="2771675"/>
            <a:ext cx="1859700" cy="420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6">
    <p:spTree>
      <p:nvGrpSpPr>
        <p:cNvPr id="89" name="Shape 89"/>
        <p:cNvGrpSpPr/>
        <p:nvPr/>
      </p:nvGrpSpPr>
      <p:grpSpPr>
        <a:xfrm>
          <a:off x="0" y="0"/>
          <a:ext cx="0" cy="0"/>
          <a:chOff x="0" y="0"/>
          <a:chExt cx="0" cy="0"/>
        </a:xfrm>
      </p:grpSpPr>
      <p:sp>
        <p:nvSpPr>
          <p:cNvPr id="90" name="Google Shape;90;p15"/>
          <p:cNvSpPr/>
          <p:nvPr/>
        </p:nvSpPr>
        <p:spPr>
          <a:xfrm>
            <a:off x="477100" y="1702425"/>
            <a:ext cx="8154600" cy="3049800"/>
          </a:xfrm>
          <a:prstGeom prst="roundRect">
            <a:avLst>
              <a:gd fmla="val 6564" name="adj"/>
            </a:avLst>
          </a:prstGeom>
          <a:gradFill>
            <a:gsLst>
              <a:gs pos="0">
                <a:schemeClr val="accent1"/>
              </a:gs>
              <a:gs pos="100000">
                <a:schemeClr val="accent4"/>
              </a:gs>
            </a:gsLst>
            <a:lin ang="8100019" scaled="0"/>
          </a:gradFill>
          <a:ln>
            <a:noFill/>
          </a:ln>
          <a:effectLst>
            <a:outerShdw blurRad="142875" rotWithShape="0" algn="bl" dir="8100000" dist="304800">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p:cNvSpPr/>
          <p:nvPr/>
        </p:nvSpPr>
        <p:spPr>
          <a:xfrm rot="-5400000">
            <a:off x="4173150" y="1566725"/>
            <a:ext cx="956400" cy="158700"/>
          </a:xfrm>
          <a:prstGeom prst="rect">
            <a:avLst/>
          </a:prstGeom>
          <a:solidFill>
            <a:schemeClr val="accent3"/>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5"/>
          <p:cNvSpPr txBox="1"/>
          <p:nvPr>
            <p:ph type="title"/>
          </p:nvPr>
        </p:nvSpPr>
        <p:spPr>
          <a:xfrm>
            <a:off x="720100" y="540000"/>
            <a:ext cx="3852000" cy="10248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93" name="Google Shape;93;p15"/>
          <p:cNvSpPr txBox="1"/>
          <p:nvPr>
            <p:ph idx="1" type="subTitle"/>
          </p:nvPr>
        </p:nvSpPr>
        <p:spPr>
          <a:xfrm>
            <a:off x="720100" y="1914950"/>
            <a:ext cx="3364500" cy="2580300"/>
          </a:xfrm>
          <a:prstGeom prst="rect">
            <a:avLst/>
          </a:prstGeom>
        </p:spPr>
        <p:txBody>
          <a:bodyPr anchorCtr="0" anchor="t" bIns="91425" lIns="91425" spcFirstLastPara="1" rIns="91425" wrap="square" tIns="91425">
            <a:noAutofit/>
          </a:bodyPr>
          <a:lstStyle>
            <a:lvl1pPr lvl="0" marR="245595" rtl="0">
              <a:lnSpc>
                <a:spcPct val="100000"/>
              </a:lnSpc>
              <a:spcBef>
                <a:spcPts val="0"/>
              </a:spcBef>
              <a:spcAft>
                <a:spcPts val="0"/>
              </a:spcAft>
              <a:buSzPts val="1400"/>
              <a:buFont typeface="Lato"/>
              <a:buChar char="●"/>
              <a:defRPr/>
            </a:lvl1pPr>
            <a:lvl2pPr lvl="1" rtl="0" algn="ctr">
              <a:lnSpc>
                <a:spcPct val="100000"/>
              </a:lnSpc>
              <a:spcBef>
                <a:spcPts val="1600"/>
              </a:spcBef>
              <a:spcAft>
                <a:spcPts val="0"/>
              </a:spcAft>
              <a:buClr>
                <a:srgbClr val="5B595B"/>
              </a:buClr>
              <a:buSzPts val="1400"/>
              <a:buFont typeface="Lato"/>
              <a:buChar char="○"/>
              <a:defRPr sz="2100"/>
            </a:lvl2pPr>
            <a:lvl3pPr lvl="2" rtl="0" algn="ctr">
              <a:lnSpc>
                <a:spcPct val="100000"/>
              </a:lnSpc>
              <a:spcBef>
                <a:spcPts val="0"/>
              </a:spcBef>
              <a:spcAft>
                <a:spcPts val="0"/>
              </a:spcAft>
              <a:buClr>
                <a:srgbClr val="5B595B"/>
              </a:buClr>
              <a:buSzPts val="1400"/>
              <a:buFont typeface="Lato"/>
              <a:buChar char="■"/>
              <a:defRPr sz="2100"/>
            </a:lvl3pPr>
            <a:lvl4pPr lvl="3" rtl="0" algn="ctr">
              <a:lnSpc>
                <a:spcPct val="100000"/>
              </a:lnSpc>
              <a:spcBef>
                <a:spcPts val="0"/>
              </a:spcBef>
              <a:spcAft>
                <a:spcPts val="0"/>
              </a:spcAft>
              <a:buClr>
                <a:srgbClr val="5B595B"/>
              </a:buClr>
              <a:buSzPts val="1400"/>
              <a:buFont typeface="Lato"/>
              <a:buChar char="●"/>
              <a:defRPr sz="2100"/>
            </a:lvl4pPr>
            <a:lvl5pPr lvl="4" rtl="0" algn="ctr">
              <a:lnSpc>
                <a:spcPct val="100000"/>
              </a:lnSpc>
              <a:spcBef>
                <a:spcPts val="0"/>
              </a:spcBef>
              <a:spcAft>
                <a:spcPts val="0"/>
              </a:spcAft>
              <a:buClr>
                <a:srgbClr val="5B595B"/>
              </a:buClr>
              <a:buSzPts val="1400"/>
              <a:buFont typeface="Lato"/>
              <a:buChar char="○"/>
              <a:defRPr sz="2100"/>
            </a:lvl5pPr>
            <a:lvl6pPr lvl="5" rtl="0" algn="ctr">
              <a:lnSpc>
                <a:spcPct val="100000"/>
              </a:lnSpc>
              <a:spcBef>
                <a:spcPts val="0"/>
              </a:spcBef>
              <a:spcAft>
                <a:spcPts val="0"/>
              </a:spcAft>
              <a:buClr>
                <a:srgbClr val="5B595B"/>
              </a:buClr>
              <a:buSzPts val="1400"/>
              <a:buFont typeface="Lato"/>
              <a:buChar char="■"/>
              <a:defRPr sz="2100"/>
            </a:lvl6pPr>
            <a:lvl7pPr lvl="6" rtl="0" algn="ctr">
              <a:lnSpc>
                <a:spcPct val="100000"/>
              </a:lnSpc>
              <a:spcBef>
                <a:spcPts val="0"/>
              </a:spcBef>
              <a:spcAft>
                <a:spcPts val="0"/>
              </a:spcAft>
              <a:buClr>
                <a:srgbClr val="5B595B"/>
              </a:buClr>
              <a:buSzPts val="1400"/>
              <a:buFont typeface="Lato"/>
              <a:buChar char="●"/>
              <a:defRPr sz="2100"/>
            </a:lvl7pPr>
            <a:lvl8pPr lvl="7" rtl="0" algn="ctr">
              <a:lnSpc>
                <a:spcPct val="100000"/>
              </a:lnSpc>
              <a:spcBef>
                <a:spcPts val="0"/>
              </a:spcBef>
              <a:spcAft>
                <a:spcPts val="0"/>
              </a:spcAft>
              <a:buClr>
                <a:srgbClr val="5B595B"/>
              </a:buClr>
              <a:buSzPts val="1400"/>
              <a:buFont typeface="Lato"/>
              <a:buChar char="○"/>
              <a:defRPr sz="2100"/>
            </a:lvl8pPr>
            <a:lvl9pPr lvl="8" rtl="0" algn="ctr">
              <a:lnSpc>
                <a:spcPct val="100000"/>
              </a:lnSpc>
              <a:spcBef>
                <a:spcPts val="0"/>
              </a:spcBef>
              <a:spcAft>
                <a:spcPts val="0"/>
              </a:spcAft>
              <a:buClr>
                <a:srgbClr val="5B595B"/>
              </a:buClr>
              <a:buSzPts val="1400"/>
              <a:buFont typeface="Lato"/>
              <a:buChar char="■"/>
              <a:defRPr sz="2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spTree>
      <p:nvGrpSpPr>
        <p:cNvPr id="94" name="Shape 94"/>
        <p:cNvGrpSpPr/>
        <p:nvPr/>
      </p:nvGrpSpPr>
      <p:grpSpPr>
        <a:xfrm>
          <a:off x="0" y="0"/>
          <a:ext cx="0" cy="0"/>
          <a:chOff x="0" y="0"/>
          <a:chExt cx="0" cy="0"/>
        </a:xfrm>
      </p:grpSpPr>
      <p:sp>
        <p:nvSpPr>
          <p:cNvPr id="95" name="Google Shape;95;p16"/>
          <p:cNvSpPr/>
          <p:nvPr/>
        </p:nvSpPr>
        <p:spPr>
          <a:xfrm flipH="1">
            <a:off x="723304" y="2641350"/>
            <a:ext cx="6315300" cy="351300"/>
          </a:xfrm>
          <a:prstGeom prst="roundRect">
            <a:avLst>
              <a:gd fmla="val 6564" name="adj"/>
            </a:avLst>
          </a:prstGeom>
          <a:gradFill>
            <a:gsLst>
              <a:gs pos="0">
                <a:schemeClr val="accent1"/>
              </a:gs>
              <a:gs pos="100000">
                <a:schemeClr val="accent4"/>
              </a:gs>
            </a:gsLst>
            <a:lin ang="8100019" scaled="0"/>
          </a:gradFill>
          <a:ln>
            <a:noFill/>
          </a:ln>
          <a:effectLst>
            <a:outerShdw blurRad="142875" rotWithShape="0" algn="bl" dir="8100000" dist="304800">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6"/>
          <p:cNvSpPr txBox="1"/>
          <p:nvPr>
            <p:ph type="title"/>
          </p:nvPr>
        </p:nvSpPr>
        <p:spPr>
          <a:xfrm flipH="1">
            <a:off x="723304" y="2617938"/>
            <a:ext cx="3848700" cy="3981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dk2"/>
              </a:buClr>
              <a:buSzPts val="1400"/>
              <a:buNone/>
              <a:defRPr b="0" sz="1400">
                <a:solidFill>
                  <a:schemeClr val="dk2"/>
                </a:solidFill>
                <a:latin typeface="Didact Gothic"/>
                <a:ea typeface="Didact Gothic"/>
                <a:cs typeface="Didact Gothic"/>
                <a:sym typeface="Didact Gothic"/>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97" name="Google Shape;97;p16"/>
          <p:cNvSpPr txBox="1"/>
          <p:nvPr>
            <p:ph idx="1" type="subTitle"/>
          </p:nvPr>
        </p:nvSpPr>
        <p:spPr>
          <a:xfrm flipH="1">
            <a:off x="720004" y="820075"/>
            <a:ext cx="5824200" cy="1696500"/>
          </a:xfrm>
          <a:prstGeom prst="rect">
            <a:avLst/>
          </a:prstGeom>
        </p:spPr>
        <p:txBody>
          <a:bodyPr anchorCtr="0" anchor="ctr" bIns="91425" lIns="91425" spcFirstLastPara="1" rIns="91425" wrap="square" tIns="91425">
            <a:noAutofit/>
          </a:bodyPr>
          <a:lstStyle>
            <a:lvl1pPr lvl="0">
              <a:spcBef>
                <a:spcPts val="0"/>
              </a:spcBef>
              <a:spcAft>
                <a:spcPts val="0"/>
              </a:spcAft>
              <a:buSzPts val="3000"/>
              <a:buFont typeface="Anton"/>
              <a:buNone/>
              <a:defRPr b="1" sz="3000">
                <a:latin typeface="Libre Franklin"/>
                <a:ea typeface="Libre Franklin"/>
                <a:cs typeface="Libre Franklin"/>
                <a:sym typeface="Libre Frankli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1_1">
    <p:spTree>
      <p:nvGrpSpPr>
        <p:cNvPr id="98" name="Shape 98"/>
        <p:cNvGrpSpPr/>
        <p:nvPr/>
      </p:nvGrpSpPr>
      <p:grpSpPr>
        <a:xfrm>
          <a:off x="0" y="0"/>
          <a:ext cx="0" cy="0"/>
          <a:chOff x="0" y="0"/>
          <a:chExt cx="0" cy="0"/>
        </a:xfrm>
      </p:grpSpPr>
      <p:sp>
        <p:nvSpPr>
          <p:cNvPr id="99" name="Google Shape;99;p17"/>
          <p:cNvSpPr/>
          <p:nvPr/>
        </p:nvSpPr>
        <p:spPr>
          <a:xfrm>
            <a:off x="549900" y="1609200"/>
            <a:ext cx="8044200" cy="2613600"/>
          </a:xfrm>
          <a:prstGeom prst="roundRect">
            <a:avLst>
              <a:gd fmla="val 6564" name="adj"/>
            </a:avLst>
          </a:prstGeom>
          <a:gradFill>
            <a:gsLst>
              <a:gs pos="0">
                <a:schemeClr val="accent1"/>
              </a:gs>
              <a:gs pos="100000">
                <a:schemeClr val="accent4"/>
              </a:gs>
            </a:gsLst>
            <a:lin ang="8100019" scaled="0"/>
          </a:gradFill>
          <a:ln>
            <a:noFill/>
          </a:ln>
          <a:effectLst>
            <a:outerShdw blurRad="142875" rotWithShape="0" algn="bl" dir="8100000" dist="304800">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7"/>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01" name="Google Shape;101;p17"/>
          <p:cNvSpPr txBox="1"/>
          <p:nvPr>
            <p:ph idx="1" type="subTitle"/>
          </p:nvPr>
        </p:nvSpPr>
        <p:spPr>
          <a:xfrm>
            <a:off x="724125" y="2206098"/>
            <a:ext cx="2316000" cy="54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2" name="Google Shape;102;p17"/>
          <p:cNvSpPr txBox="1"/>
          <p:nvPr>
            <p:ph idx="2" type="title"/>
          </p:nvPr>
        </p:nvSpPr>
        <p:spPr>
          <a:xfrm>
            <a:off x="724125" y="1757153"/>
            <a:ext cx="2316000" cy="373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103" name="Google Shape;103;p17"/>
          <p:cNvSpPr txBox="1"/>
          <p:nvPr>
            <p:ph idx="3" type="subTitle"/>
          </p:nvPr>
        </p:nvSpPr>
        <p:spPr>
          <a:xfrm>
            <a:off x="3413999" y="2206098"/>
            <a:ext cx="2316000" cy="54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4" name="Google Shape;104;p17"/>
          <p:cNvSpPr txBox="1"/>
          <p:nvPr>
            <p:ph idx="4" type="title"/>
          </p:nvPr>
        </p:nvSpPr>
        <p:spPr>
          <a:xfrm>
            <a:off x="3414000" y="1757153"/>
            <a:ext cx="2316000" cy="373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105" name="Google Shape;105;p17"/>
          <p:cNvSpPr txBox="1"/>
          <p:nvPr>
            <p:ph idx="5" type="subTitle"/>
          </p:nvPr>
        </p:nvSpPr>
        <p:spPr>
          <a:xfrm>
            <a:off x="6103872" y="2206098"/>
            <a:ext cx="2316000" cy="54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6" name="Google Shape;106;p17"/>
          <p:cNvSpPr txBox="1"/>
          <p:nvPr>
            <p:ph idx="6" type="title"/>
          </p:nvPr>
        </p:nvSpPr>
        <p:spPr>
          <a:xfrm>
            <a:off x="6103874" y="1757153"/>
            <a:ext cx="2316000" cy="373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107" name="Google Shape;107;p17"/>
          <p:cNvSpPr txBox="1"/>
          <p:nvPr>
            <p:ph idx="7" type="subTitle"/>
          </p:nvPr>
        </p:nvSpPr>
        <p:spPr>
          <a:xfrm>
            <a:off x="724125" y="3443852"/>
            <a:ext cx="2316000" cy="54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8" name="Google Shape;108;p17"/>
          <p:cNvSpPr txBox="1"/>
          <p:nvPr>
            <p:ph idx="8" type="title"/>
          </p:nvPr>
        </p:nvSpPr>
        <p:spPr>
          <a:xfrm>
            <a:off x="724125" y="2994894"/>
            <a:ext cx="2316000" cy="373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109" name="Google Shape;109;p17"/>
          <p:cNvSpPr txBox="1"/>
          <p:nvPr>
            <p:ph idx="9" type="subTitle"/>
          </p:nvPr>
        </p:nvSpPr>
        <p:spPr>
          <a:xfrm>
            <a:off x="3413999" y="3443852"/>
            <a:ext cx="2316000" cy="54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0" name="Google Shape;110;p17"/>
          <p:cNvSpPr txBox="1"/>
          <p:nvPr>
            <p:ph idx="13" type="title"/>
          </p:nvPr>
        </p:nvSpPr>
        <p:spPr>
          <a:xfrm>
            <a:off x="3414000" y="2994894"/>
            <a:ext cx="2316000" cy="373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111" name="Google Shape;111;p17"/>
          <p:cNvSpPr txBox="1"/>
          <p:nvPr>
            <p:ph idx="14" type="subTitle"/>
          </p:nvPr>
        </p:nvSpPr>
        <p:spPr>
          <a:xfrm>
            <a:off x="6103872" y="3443852"/>
            <a:ext cx="2316000" cy="54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2" name="Google Shape;112;p17"/>
          <p:cNvSpPr txBox="1"/>
          <p:nvPr>
            <p:ph idx="15" type="title"/>
          </p:nvPr>
        </p:nvSpPr>
        <p:spPr>
          <a:xfrm>
            <a:off x="6103874" y="2994894"/>
            <a:ext cx="2316000" cy="373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5">
    <p:spTree>
      <p:nvGrpSpPr>
        <p:cNvPr id="113" name="Shape 113"/>
        <p:cNvGrpSpPr/>
        <p:nvPr/>
      </p:nvGrpSpPr>
      <p:grpSpPr>
        <a:xfrm>
          <a:off x="0" y="0"/>
          <a:ext cx="0" cy="0"/>
          <a:chOff x="0" y="0"/>
          <a:chExt cx="0" cy="0"/>
        </a:xfrm>
      </p:grpSpPr>
      <p:sp>
        <p:nvSpPr>
          <p:cNvPr id="114" name="Google Shape;114;p18"/>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5_1">
    <p:spTree>
      <p:nvGrpSpPr>
        <p:cNvPr id="115" name="Shape 115"/>
        <p:cNvGrpSpPr/>
        <p:nvPr/>
      </p:nvGrpSpPr>
      <p:grpSpPr>
        <a:xfrm>
          <a:off x="0" y="0"/>
          <a:ext cx="0" cy="0"/>
          <a:chOff x="0" y="0"/>
          <a:chExt cx="0" cy="0"/>
        </a:xfrm>
      </p:grpSpPr>
      <p:sp>
        <p:nvSpPr>
          <p:cNvPr id="116" name="Google Shape;116;p19"/>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7" name="Google Shape;117;p19"/>
          <p:cNvSpPr/>
          <p:nvPr/>
        </p:nvSpPr>
        <p:spPr>
          <a:xfrm>
            <a:off x="7432725" y="460650"/>
            <a:ext cx="1984200" cy="158700"/>
          </a:xfrm>
          <a:prstGeom prst="rect">
            <a:avLst/>
          </a:prstGeom>
          <a:solidFill>
            <a:schemeClr val="accent1"/>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9"/>
          <p:cNvSpPr/>
          <p:nvPr/>
        </p:nvSpPr>
        <p:spPr>
          <a:xfrm flipH="1" rot="5400000">
            <a:off x="-438575" y="-93250"/>
            <a:ext cx="1678500" cy="158700"/>
          </a:xfrm>
          <a:prstGeom prst="rect">
            <a:avLst/>
          </a:prstGeom>
          <a:solidFill>
            <a:schemeClr val="accent3"/>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9"/>
          <p:cNvSpPr/>
          <p:nvPr/>
        </p:nvSpPr>
        <p:spPr>
          <a:xfrm>
            <a:off x="489975" y="1159200"/>
            <a:ext cx="8164200" cy="3509400"/>
          </a:xfrm>
          <a:prstGeom prst="roundRect">
            <a:avLst>
              <a:gd fmla="val 6564" name="adj"/>
            </a:avLst>
          </a:prstGeom>
          <a:gradFill>
            <a:gsLst>
              <a:gs pos="0">
                <a:schemeClr val="accent1"/>
              </a:gs>
              <a:gs pos="100000">
                <a:schemeClr val="accent4"/>
              </a:gs>
            </a:gsLst>
            <a:lin ang="8100019" scaled="0"/>
          </a:gradFill>
          <a:ln>
            <a:noFill/>
          </a:ln>
          <a:effectLst>
            <a:outerShdw blurRad="142875" rotWithShape="0" algn="bl" dir="8100000" dist="304800">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5_2">
    <p:spTree>
      <p:nvGrpSpPr>
        <p:cNvPr id="120" name="Shape 120"/>
        <p:cNvGrpSpPr/>
        <p:nvPr/>
      </p:nvGrpSpPr>
      <p:grpSpPr>
        <a:xfrm>
          <a:off x="0" y="0"/>
          <a:ext cx="0" cy="0"/>
          <a:chOff x="0" y="0"/>
          <a:chExt cx="0" cy="0"/>
        </a:xfrm>
      </p:grpSpPr>
      <p:sp>
        <p:nvSpPr>
          <p:cNvPr id="121" name="Google Shape;121;p20"/>
          <p:cNvSpPr/>
          <p:nvPr/>
        </p:nvSpPr>
        <p:spPr>
          <a:xfrm>
            <a:off x="7328552" y="-316648"/>
            <a:ext cx="2190900" cy="2190900"/>
          </a:xfrm>
          <a:prstGeom prst="ellipse">
            <a:avLst/>
          </a:prstGeom>
          <a:gradFill>
            <a:gsLst>
              <a:gs pos="0">
                <a:schemeClr val="accent6"/>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0"/>
          <p:cNvSpPr/>
          <p:nvPr/>
        </p:nvSpPr>
        <p:spPr>
          <a:xfrm flipH="1">
            <a:off x="403325" y="460650"/>
            <a:ext cx="1349400" cy="158700"/>
          </a:xfrm>
          <a:prstGeom prst="rect">
            <a:avLst/>
          </a:prstGeom>
          <a:solidFill>
            <a:schemeClr val="accent5"/>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0"/>
          <p:cNvSpPr/>
          <p:nvPr/>
        </p:nvSpPr>
        <p:spPr>
          <a:xfrm flipH="1">
            <a:off x="7974500" y="1181525"/>
            <a:ext cx="1349400" cy="158700"/>
          </a:xfrm>
          <a:prstGeom prst="rect">
            <a:avLst/>
          </a:prstGeom>
          <a:solidFill>
            <a:schemeClr val="accent4"/>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0"/>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p:nvPr/>
        </p:nvSpPr>
        <p:spPr>
          <a:xfrm>
            <a:off x="3657250" y="2007100"/>
            <a:ext cx="2957100" cy="2957100"/>
          </a:xfrm>
          <a:prstGeom prst="ellipse">
            <a:avLst/>
          </a:prstGeom>
          <a:gradFill>
            <a:gsLst>
              <a:gs pos="0">
                <a:schemeClr val="accent6"/>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3"/>
          <p:cNvSpPr/>
          <p:nvPr/>
        </p:nvSpPr>
        <p:spPr>
          <a:xfrm>
            <a:off x="490225" y="326825"/>
            <a:ext cx="2637900" cy="4482300"/>
          </a:xfrm>
          <a:prstGeom prst="roundRect">
            <a:avLst>
              <a:gd fmla="val 6564" name="adj"/>
            </a:avLst>
          </a:prstGeom>
          <a:gradFill>
            <a:gsLst>
              <a:gs pos="0">
                <a:schemeClr val="accent1"/>
              </a:gs>
              <a:gs pos="100000">
                <a:schemeClr val="accent4"/>
              </a:gs>
            </a:gsLst>
            <a:lin ang="8100019" scaled="0"/>
          </a:gradFill>
          <a:ln>
            <a:noFill/>
          </a:ln>
          <a:effectLst>
            <a:outerShdw blurRad="142875" rotWithShape="0" algn="bl" dir="8100000" dist="304800">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p:nvPr/>
        </p:nvSpPr>
        <p:spPr>
          <a:xfrm rot="5400000">
            <a:off x="3859459" y="1468225"/>
            <a:ext cx="2552700" cy="300000"/>
          </a:xfrm>
          <a:prstGeom prst="rect">
            <a:avLst/>
          </a:prstGeom>
          <a:solidFill>
            <a:schemeClr val="accent3"/>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txBox="1"/>
          <p:nvPr>
            <p:ph type="title"/>
          </p:nvPr>
        </p:nvSpPr>
        <p:spPr>
          <a:xfrm>
            <a:off x="843375" y="2860500"/>
            <a:ext cx="2293800" cy="5610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 name="Google Shape;16;p3"/>
          <p:cNvSpPr txBox="1"/>
          <p:nvPr>
            <p:ph idx="1" type="body"/>
          </p:nvPr>
        </p:nvSpPr>
        <p:spPr>
          <a:xfrm>
            <a:off x="843375" y="3374450"/>
            <a:ext cx="2293800" cy="613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7" name="Google Shape;17;p3"/>
          <p:cNvSpPr txBox="1"/>
          <p:nvPr>
            <p:ph hasCustomPrompt="1" idx="2" type="title"/>
          </p:nvPr>
        </p:nvSpPr>
        <p:spPr>
          <a:xfrm>
            <a:off x="843375" y="2140800"/>
            <a:ext cx="2808000" cy="719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5_2_1">
    <p:spTree>
      <p:nvGrpSpPr>
        <p:cNvPr id="125" name="Shape 125"/>
        <p:cNvGrpSpPr/>
        <p:nvPr/>
      </p:nvGrpSpPr>
      <p:grpSpPr>
        <a:xfrm>
          <a:off x="0" y="0"/>
          <a:ext cx="0" cy="0"/>
          <a:chOff x="0" y="0"/>
          <a:chExt cx="0" cy="0"/>
        </a:xfrm>
      </p:grpSpPr>
      <p:sp>
        <p:nvSpPr>
          <p:cNvPr id="126" name="Google Shape;126;p21"/>
          <p:cNvSpPr/>
          <p:nvPr/>
        </p:nvSpPr>
        <p:spPr>
          <a:xfrm>
            <a:off x="1898650" y="4504975"/>
            <a:ext cx="3900300" cy="196800"/>
          </a:xfrm>
          <a:prstGeom prst="rect">
            <a:avLst/>
          </a:prstGeom>
          <a:solidFill>
            <a:schemeClr val="accent1"/>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1"/>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5_2_1_1_1">
    <p:spTree>
      <p:nvGrpSpPr>
        <p:cNvPr id="128" name="Shape 128"/>
        <p:cNvGrpSpPr/>
        <p:nvPr/>
      </p:nvGrpSpPr>
      <p:grpSpPr>
        <a:xfrm>
          <a:off x="0" y="0"/>
          <a:ext cx="0" cy="0"/>
          <a:chOff x="0" y="0"/>
          <a:chExt cx="0" cy="0"/>
        </a:xfrm>
      </p:grpSpPr>
      <p:sp>
        <p:nvSpPr>
          <p:cNvPr id="129" name="Google Shape;129;p22"/>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0" name="Google Shape;130;p22"/>
          <p:cNvSpPr/>
          <p:nvPr/>
        </p:nvSpPr>
        <p:spPr>
          <a:xfrm>
            <a:off x="-437325" y="4529025"/>
            <a:ext cx="2656200" cy="196800"/>
          </a:xfrm>
          <a:prstGeom prst="rect">
            <a:avLst/>
          </a:prstGeom>
          <a:solidFill>
            <a:schemeClr val="accent1"/>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2"/>
          <p:cNvSpPr/>
          <p:nvPr/>
        </p:nvSpPr>
        <p:spPr>
          <a:xfrm>
            <a:off x="6922800" y="336150"/>
            <a:ext cx="2656200" cy="196800"/>
          </a:xfrm>
          <a:prstGeom prst="rect">
            <a:avLst/>
          </a:prstGeom>
          <a:solidFill>
            <a:schemeClr val="accent5"/>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5_2_1_1_1_1">
    <p:spTree>
      <p:nvGrpSpPr>
        <p:cNvPr id="132" name="Shape 132"/>
        <p:cNvGrpSpPr/>
        <p:nvPr/>
      </p:nvGrpSpPr>
      <p:grpSpPr>
        <a:xfrm>
          <a:off x="0" y="0"/>
          <a:ext cx="0" cy="0"/>
          <a:chOff x="0" y="0"/>
          <a:chExt cx="0" cy="0"/>
        </a:xfrm>
      </p:grpSpPr>
      <p:sp>
        <p:nvSpPr>
          <p:cNvPr id="133" name="Google Shape;133;p23"/>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5_2_1_1_1_1_1">
    <p:spTree>
      <p:nvGrpSpPr>
        <p:cNvPr id="134" name="Shape 134"/>
        <p:cNvGrpSpPr/>
        <p:nvPr/>
      </p:nvGrpSpPr>
      <p:grpSpPr>
        <a:xfrm>
          <a:off x="0" y="0"/>
          <a:ext cx="0" cy="0"/>
          <a:chOff x="0" y="0"/>
          <a:chExt cx="0" cy="0"/>
        </a:xfrm>
      </p:grpSpPr>
      <p:sp>
        <p:nvSpPr>
          <p:cNvPr id="135" name="Google Shape;135;p24"/>
          <p:cNvSpPr/>
          <p:nvPr/>
        </p:nvSpPr>
        <p:spPr>
          <a:xfrm flipH="1">
            <a:off x="1745000" y="540000"/>
            <a:ext cx="894000" cy="158700"/>
          </a:xfrm>
          <a:prstGeom prst="rect">
            <a:avLst/>
          </a:prstGeom>
          <a:solidFill>
            <a:schemeClr val="accent1"/>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4"/>
          <p:cNvSpPr/>
          <p:nvPr/>
        </p:nvSpPr>
        <p:spPr>
          <a:xfrm flipH="1">
            <a:off x="799325" y="960175"/>
            <a:ext cx="894000" cy="158700"/>
          </a:xfrm>
          <a:prstGeom prst="rect">
            <a:avLst/>
          </a:prstGeom>
          <a:solidFill>
            <a:schemeClr val="accent3"/>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4"/>
          <p:cNvSpPr/>
          <p:nvPr/>
        </p:nvSpPr>
        <p:spPr>
          <a:xfrm rot="5400000">
            <a:off x="6778445" y="606955"/>
            <a:ext cx="2190900" cy="2190900"/>
          </a:xfrm>
          <a:prstGeom prst="ellipse">
            <a:avLst/>
          </a:prstGeom>
          <a:gradFill>
            <a:gsLst>
              <a:gs pos="0">
                <a:schemeClr val="accent6"/>
              </a:gs>
              <a:gs pos="100000">
                <a:schemeClr val="accent4"/>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4"/>
          <p:cNvSpPr/>
          <p:nvPr/>
        </p:nvSpPr>
        <p:spPr>
          <a:xfrm>
            <a:off x="477100" y="1615500"/>
            <a:ext cx="8154600" cy="2958900"/>
          </a:xfrm>
          <a:prstGeom prst="roundRect">
            <a:avLst>
              <a:gd fmla="val 6564" name="adj"/>
            </a:avLst>
          </a:prstGeom>
          <a:gradFill>
            <a:gsLst>
              <a:gs pos="0">
                <a:schemeClr val="accent1"/>
              </a:gs>
              <a:gs pos="100000">
                <a:schemeClr val="accent4"/>
              </a:gs>
            </a:gsLst>
            <a:lin ang="8100019" scaled="0"/>
          </a:gradFill>
          <a:ln>
            <a:noFill/>
          </a:ln>
          <a:effectLst>
            <a:outerShdw blurRad="142875" rotWithShape="0" algn="bl" dir="8100000" dist="304800">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4"/>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5_2_1_1_1_1_1_1">
    <p:spTree>
      <p:nvGrpSpPr>
        <p:cNvPr id="140" name="Shape 140"/>
        <p:cNvGrpSpPr/>
        <p:nvPr/>
      </p:nvGrpSpPr>
      <p:grpSpPr>
        <a:xfrm>
          <a:off x="0" y="0"/>
          <a:ext cx="0" cy="0"/>
          <a:chOff x="0" y="0"/>
          <a:chExt cx="0" cy="0"/>
        </a:xfrm>
      </p:grpSpPr>
      <p:sp>
        <p:nvSpPr>
          <p:cNvPr id="141" name="Google Shape;141;p25"/>
          <p:cNvSpPr/>
          <p:nvPr/>
        </p:nvSpPr>
        <p:spPr>
          <a:xfrm>
            <a:off x="996675" y="1252800"/>
            <a:ext cx="7150800" cy="3220800"/>
          </a:xfrm>
          <a:prstGeom prst="roundRect">
            <a:avLst>
              <a:gd fmla="val 6564" name="adj"/>
            </a:avLst>
          </a:prstGeom>
          <a:gradFill>
            <a:gsLst>
              <a:gs pos="0">
                <a:schemeClr val="accent1"/>
              </a:gs>
              <a:gs pos="100000">
                <a:schemeClr val="accent4"/>
              </a:gs>
            </a:gsLst>
            <a:lin ang="8100019" scaled="0"/>
          </a:gradFill>
          <a:ln>
            <a:noFill/>
          </a:ln>
          <a:effectLst>
            <a:outerShdw blurRad="142875" rotWithShape="0" algn="bl" dir="8100000" dist="304800">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5"/>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3" name="Google Shape;143;p25"/>
          <p:cNvSpPr/>
          <p:nvPr/>
        </p:nvSpPr>
        <p:spPr>
          <a:xfrm flipH="1">
            <a:off x="370788" y="331175"/>
            <a:ext cx="1349400" cy="158700"/>
          </a:xfrm>
          <a:prstGeom prst="rect">
            <a:avLst/>
          </a:prstGeom>
          <a:solidFill>
            <a:schemeClr val="accent5"/>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5"/>
          <p:cNvSpPr/>
          <p:nvPr/>
        </p:nvSpPr>
        <p:spPr>
          <a:xfrm flipH="1" rot="-5400000">
            <a:off x="7611013" y="224800"/>
            <a:ext cx="1349400" cy="158700"/>
          </a:xfrm>
          <a:prstGeom prst="rect">
            <a:avLst/>
          </a:prstGeom>
          <a:solidFill>
            <a:schemeClr val="accent3"/>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5_2_1_1_1_1_1_1_1">
    <p:spTree>
      <p:nvGrpSpPr>
        <p:cNvPr id="145" name="Shape 145"/>
        <p:cNvGrpSpPr/>
        <p:nvPr/>
      </p:nvGrpSpPr>
      <p:grpSpPr>
        <a:xfrm>
          <a:off x="0" y="0"/>
          <a:ext cx="0" cy="0"/>
          <a:chOff x="0" y="0"/>
          <a:chExt cx="0" cy="0"/>
        </a:xfrm>
      </p:grpSpPr>
      <p:sp>
        <p:nvSpPr>
          <p:cNvPr id="146" name="Google Shape;146;p26"/>
          <p:cNvSpPr/>
          <p:nvPr/>
        </p:nvSpPr>
        <p:spPr>
          <a:xfrm>
            <a:off x="477100" y="1159800"/>
            <a:ext cx="8154600" cy="3623400"/>
          </a:xfrm>
          <a:prstGeom prst="roundRect">
            <a:avLst>
              <a:gd fmla="val 6564" name="adj"/>
            </a:avLst>
          </a:prstGeom>
          <a:gradFill>
            <a:gsLst>
              <a:gs pos="0">
                <a:schemeClr val="accent1"/>
              </a:gs>
              <a:gs pos="100000">
                <a:schemeClr val="accent4"/>
              </a:gs>
            </a:gsLst>
            <a:lin ang="8100019" scaled="0"/>
          </a:gradFill>
          <a:ln>
            <a:noFill/>
          </a:ln>
          <a:effectLst>
            <a:outerShdw blurRad="142875" rotWithShape="0" algn="bl" dir="8100000" dist="304800">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6"/>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8" name="Google Shape;148;p26"/>
          <p:cNvSpPr/>
          <p:nvPr/>
        </p:nvSpPr>
        <p:spPr>
          <a:xfrm flipH="1" rot="-5400000">
            <a:off x="7611013" y="224800"/>
            <a:ext cx="1349400" cy="158700"/>
          </a:xfrm>
          <a:prstGeom prst="rect">
            <a:avLst/>
          </a:prstGeom>
          <a:solidFill>
            <a:schemeClr val="accent3"/>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49" name="Shape 149"/>
        <p:cNvGrpSpPr/>
        <p:nvPr/>
      </p:nvGrpSpPr>
      <p:grpSpPr>
        <a:xfrm>
          <a:off x="0" y="0"/>
          <a:ext cx="0" cy="0"/>
          <a:chOff x="0" y="0"/>
          <a:chExt cx="0" cy="0"/>
        </a:xfrm>
      </p:grpSpPr>
      <p:sp>
        <p:nvSpPr>
          <p:cNvPr id="150" name="Google Shape;150;p27"/>
          <p:cNvSpPr/>
          <p:nvPr/>
        </p:nvSpPr>
        <p:spPr>
          <a:xfrm rot="5400000">
            <a:off x="6274695" y="988180"/>
            <a:ext cx="2190900" cy="2190900"/>
          </a:xfrm>
          <a:prstGeom prst="ellipse">
            <a:avLst/>
          </a:prstGeom>
          <a:gradFill>
            <a:gsLst>
              <a:gs pos="0">
                <a:schemeClr val="accent1"/>
              </a:gs>
              <a:gs pos="100000">
                <a:schemeClr val="accent4"/>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7"/>
          <p:cNvSpPr txBox="1"/>
          <p:nvPr>
            <p:ph hasCustomPrompt="1" type="title"/>
          </p:nvPr>
        </p:nvSpPr>
        <p:spPr>
          <a:xfrm>
            <a:off x="720012" y="647063"/>
            <a:ext cx="5064600" cy="1040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7200"/>
              <a:buNone/>
              <a:defRPr sz="60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52" name="Google Shape;152;p27"/>
          <p:cNvSpPr txBox="1"/>
          <p:nvPr>
            <p:ph idx="1" type="subTitle"/>
          </p:nvPr>
        </p:nvSpPr>
        <p:spPr>
          <a:xfrm>
            <a:off x="995561" y="1531513"/>
            <a:ext cx="4513500" cy="432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sp>
        <p:nvSpPr>
          <p:cNvPr id="153" name="Google Shape;153;p27"/>
          <p:cNvSpPr txBox="1"/>
          <p:nvPr>
            <p:ph hasCustomPrompt="1" idx="2" type="title"/>
          </p:nvPr>
        </p:nvSpPr>
        <p:spPr>
          <a:xfrm>
            <a:off x="720078" y="1913075"/>
            <a:ext cx="5064600" cy="1040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7200"/>
              <a:buNone/>
              <a:defRPr sz="60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54" name="Google Shape;154;p27"/>
          <p:cNvSpPr txBox="1"/>
          <p:nvPr>
            <p:ph idx="3" type="subTitle"/>
          </p:nvPr>
        </p:nvSpPr>
        <p:spPr>
          <a:xfrm>
            <a:off x="995537" y="2797525"/>
            <a:ext cx="4513500" cy="432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sp>
        <p:nvSpPr>
          <p:cNvPr id="155" name="Google Shape;155;p27"/>
          <p:cNvSpPr txBox="1"/>
          <p:nvPr>
            <p:ph hasCustomPrompt="1" idx="4" type="title"/>
          </p:nvPr>
        </p:nvSpPr>
        <p:spPr>
          <a:xfrm>
            <a:off x="720078" y="3179087"/>
            <a:ext cx="5064600" cy="1040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7200"/>
              <a:buNone/>
              <a:defRPr sz="60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56" name="Google Shape;156;p27"/>
          <p:cNvSpPr txBox="1"/>
          <p:nvPr>
            <p:ph idx="5" type="subTitle"/>
          </p:nvPr>
        </p:nvSpPr>
        <p:spPr>
          <a:xfrm>
            <a:off x="995561" y="4063537"/>
            <a:ext cx="4513500" cy="432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0">
    <p:spTree>
      <p:nvGrpSpPr>
        <p:cNvPr id="157" name="Shape 157"/>
        <p:cNvGrpSpPr/>
        <p:nvPr/>
      </p:nvGrpSpPr>
      <p:grpSpPr>
        <a:xfrm>
          <a:off x="0" y="0"/>
          <a:ext cx="0" cy="0"/>
          <a:chOff x="0" y="0"/>
          <a:chExt cx="0" cy="0"/>
        </a:xfrm>
      </p:grpSpPr>
      <p:sp>
        <p:nvSpPr>
          <p:cNvPr id="158" name="Google Shape;158;p28"/>
          <p:cNvSpPr/>
          <p:nvPr/>
        </p:nvSpPr>
        <p:spPr>
          <a:xfrm flipH="1">
            <a:off x="7309800" y="4521000"/>
            <a:ext cx="2550000" cy="164700"/>
          </a:xfrm>
          <a:prstGeom prst="rect">
            <a:avLst/>
          </a:prstGeom>
          <a:solidFill>
            <a:schemeClr val="accent1"/>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8"/>
          <p:cNvSpPr/>
          <p:nvPr/>
        </p:nvSpPr>
        <p:spPr>
          <a:xfrm flipH="1" rot="5400000">
            <a:off x="-555000" y="517475"/>
            <a:ext cx="2550000" cy="164700"/>
          </a:xfrm>
          <a:prstGeom prst="rect">
            <a:avLst/>
          </a:prstGeom>
          <a:solidFill>
            <a:schemeClr val="accent3"/>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8"/>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61" name="Google Shape;161;p28"/>
          <p:cNvSpPr txBox="1"/>
          <p:nvPr>
            <p:ph idx="1" type="subTitle"/>
          </p:nvPr>
        </p:nvSpPr>
        <p:spPr>
          <a:xfrm>
            <a:off x="1916650" y="2365392"/>
            <a:ext cx="2316000" cy="698700"/>
          </a:xfrm>
          <a:prstGeom prst="rect">
            <a:avLst/>
          </a:prstGeom>
        </p:spPr>
        <p:txBody>
          <a:bodyPr anchorCtr="0" anchor="t" bIns="91425" lIns="91425" spcFirstLastPara="1" rIns="91425" wrap="square" tIns="91425">
            <a:noAutofit/>
          </a:bodyPr>
          <a:lstStyle>
            <a:lvl1pPr lvl="0" marR="23369"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2" name="Google Shape;162;p28"/>
          <p:cNvSpPr txBox="1"/>
          <p:nvPr>
            <p:ph idx="2" type="title"/>
          </p:nvPr>
        </p:nvSpPr>
        <p:spPr>
          <a:xfrm>
            <a:off x="1796700" y="1935169"/>
            <a:ext cx="2555700" cy="37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163" name="Google Shape;163;p28"/>
          <p:cNvSpPr txBox="1"/>
          <p:nvPr>
            <p:ph idx="3" type="subTitle"/>
          </p:nvPr>
        </p:nvSpPr>
        <p:spPr>
          <a:xfrm>
            <a:off x="4911346" y="2365392"/>
            <a:ext cx="2316000" cy="698700"/>
          </a:xfrm>
          <a:prstGeom prst="rect">
            <a:avLst/>
          </a:prstGeom>
        </p:spPr>
        <p:txBody>
          <a:bodyPr anchorCtr="0" anchor="t" bIns="91425" lIns="91425" spcFirstLastPara="1" rIns="91425" wrap="square" tIns="91425">
            <a:noAutofit/>
          </a:bodyPr>
          <a:lstStyle>
            <a:lvl1pPr lvl="0" marR="16427"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4" name="Google Shape;164;p28"/>
          <p:cNvSpPr txBox="1"/>
          <p:nvPr>
            <p:ph idx="4" type="title"/>
          </p:nvPr>
        </p:nvSpPr>
        <p:spPr>
          <a:xfrm>
            <a:off x="4791400" y="1935169"/>
            <a:ext cx="2555700" cy="37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165" name="Google Shape;165;p28"/>
          <p:cNvSpPr txBox="1"/>
          <p:nvPr>
            <p:ph idx="5" type="subTitle"/>
          </p:nvPr>
        </p:nvSpPr>
        <p:spPr>
          <a:xfrm>
            <a:off x="1916538" y="4094883"/>
            <a:ext cx="2316000" cy="698700"/>
          </a:xfrm>
          <a:prstGeom prst="rect">
            <a:avLst/>
          </a:prstGeom>
        </p:spPr>
        <p:txBody>
          <a:bodyPr anchorCtr="0" anchor="t" bIns="91425" lIns="91425" spcFirstLastPara="1" rIns="91425" wrap="square" tIns="91425">
            <a:noAutofit/>
          </a:bodyPr>
          <a:lstStyle>
            <a:lvl1pPr lvl="0" marR="23369"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6" name="Google Shape;166;p28"/>
          <p:cNvSpPr txBox="1"/>
          <p:nvPr>
            <p:ph idx="6" type="title"/>
          </p:nvPr>
        </p:nvSpPr>
        <p:spPr>
          <a:xfrm>
            <a:off x="1796700" y="3664645"/>
            <a:ext cx="2555700" cy="37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167" name="Google Shape;167;p28"/>
          <p:cNvSpPr txBox="1"/>
          <p:nvPr>
            <p:ph idx="7" type="subTitle"/>
          </p:nvPr>
        </p:nvSpPr>
        <p:spPr>
          <a:xfrm>
            <a:off x="4911208" y="4094883"/>
            <a:ext cx="2316000" cy="698700"/>
          </a:xfrm>
          <a:prstGeom prst="rect">
            <a:avLst/>
          </a:prstGeom>
        </p:spPr>
        <p:txBody>
          <a:bodyPr anchorCtr="0" anchor="t" bIns="91425" lIns="91425" spcFirstLastPara="1" rIns="91425" wrap="square" tIns="91425">
            <a:noAutofit/>
          </a:bodyPr>
          <a:lstStyle>
            <a:lvl1pPr lvl="0" marR="73577"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8" name="Google Shape;168;p28"/>
          <p:cNvSpPr txBox="1"/>
          <p:nvPr>
            <p:ph idx="8" type="title"/>
          </p:nvPr>
        </p:nvSpPr>
        <p:spPr>
          <a:xfrm>
            <a:off x="4791369" y="3664645"/>
            <a:ext cx="2555700" cy="37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0_1">
    <p:spTree>
      <p:nvGrpSpPr>
        <p:cNvPr id="169" name="Shape 169"/>
        <p:cNvGrpSpPr/>
        <p:nvPr/>
      </p:nvGrpSpPr>
      <p:grpSpPr>
        <a:xfrm>
          <a:off x="0" y="0"/>
          <a:ext cx="0" cy="0"/>
          <a:chOff x="0" y="0"/>
          <a:chExt cx="0" cy="0"/>
        </a:xfrm>
      </p:grpSpPr>
      <p:sp>
        <p:nvSpPr>
          <p:cNvPr id="170" name="Google Shape;170;p29"/>
          <p:cNvSpPr/>
          <p:nvPr/>
        </p:nvSpPr>
        <p:spPr>
          <a:xfrm>
            <a:off x="720000" y="4502375"/>
            <a:ext cx="2550000" cy="201900"/>
          </a:xfrm>
          <a:prstGeom prst="rect">
            <a:avLst/>
          </a:prstGeom>
          <a:solidFill>
            <a:schemeClr val="accent1"/>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9"/>
          <p:cNvSpPr/>
          <p:nvPr/>
        </p:nvSpPr>
        <p:spPr>
          <a:xfrm rot="-5400000">
            <a:off x="6369325" y="502775"/>
            <a:ext cx="2550000" cy="201900"/>
          </a:xfrm>
          <a:prstGeom prst="rect">
            <a:avLst/>
          </a:prstGeom>
          <a:solidFill>
            <a:schemeClr val="accent3"/>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9"/>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73" name="Google Shape;173;p29"/>
          <p:cNvSpPr txBox="1"/>
          <p:nvPr>
            <p:ph idx="1" type="subTitle"/>
          </p:nvPr>
        </p:nvSpPr>
        <p:spPr>
          <a:xfrm>
            <a:off x="6453300" y="3416650"/>
            <a:ext cx="1970700" cy="698700"/>
          </a:xfrm>
          <a:prstGeom prst="rect">
            <a:avLst/>
          </a:prstGeom>
        </p:spPr>
        <p:txBody>
          <a:bodyPr anchorCtr="0" anchor="t" bIns="91425" lIns="91425" spcFirstLastPara="1" rIns="91425" wrap="square" tIns="91425">
            <a:noAutofit/>
          </a:bodyPr>
          <a:lstStyle>
            <a:lvl1pPr lvl="0" marR="23369"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74" name="Google Shape;174;p29"/>
          <p:cNvSpPr txBox="1"/>
          <p:nvPr>
            <p:ph idx="2" type="title"/>
          </p:nvPr>
        </p:nvSpPr>
        <p:spPr>
          <a:xfrm>
            <a:off x="6453300" y="2991600"/>
            <a:ext cx="1970700" cy="37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175" name="Google Shape;175;p29"/>
          <p:cNvSpPr txBox="1"/>
          <p:nvPr>
            <p:ph idx="3" type="subTitle"/>
          </p:nvPr>
        </p:nvSpPr>
        <p:spPr>
          <a:xfrm>
            <a:off x="2631101" y="3416650"/>
            <a:ext cx="1970700" cy="698700"/>
          </a:xfrm>
          <a:prstGeom prst="rect">
            <a:avLst/>
          </a:prstGeom>
        </p:spPr>
        <p:txBody>
          <a:bodyPr anchorCtr="0" anchor="t" bIns="91425" lIns="91425" spcFirstLastPara="1" rIns="91425" wrap="square" tIns="91425">
            <a:noAutofit/>
          </a:bodyPr>
          <a:lstStyle>
            <a:lvl1pPr lvl="0" marR="16427"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76" name="Google Shape;176;p29"/>
          <p:cNvSpPr txBox="1"/>
          <p:nvPr>
            <p:ph idx="4" type="title"/>
          </p:nvPr>
        </p:nvSpPr>
        <p:spPr>
          <a:xfrm>
            <a:off x="2631101" y="2991598"/>
            <a:ext cx="1970700" cy="37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177" name="Google Shape;177;p29"/>
          <p:cNvSpPr txBox="1"/>
          <p:nvPr>
            <p:ph idx="5" type="subTitle"/>
          </p:nvPr>
        </p:nvSpPr>
        <p:spPr>
          <a:xfrm>
            <a:off x="4542200" y="3416650"/>
            <a:ext cx="1970700" cy="698700"/>
          </a:xfrm>
          <a:prstGeom prst="rect">
            <a:avLst/>
          </a:prstGeom>
        </p:spPr>
        <p:txBody>
          <a:bodyPr anchorCtr="0" anchor="t" bIns="91425" lIns="91425" spcFirstLastPara="1" rIns="91425" wrap="square" tIns="91425">
            <a:noAutofit/>
          </a:bodyPr>
          <a:lstStyle>
            <a:lvl1pPr lvl="0" marR="23369"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78" name="Google Shape;178;p29"/>
          <p:cNvSpPr txBox="1"/>
          <p:nvPr>
            <p:ph idx="6" type="title"/>
          </p:nvPr>
        </p:nvSpPr>
        <p:spPr>
          <a:xfrm>
            <a:off x="4542200" y="2991600"/>
            <a:ext cx="1970700" cy="37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179" name="Google Shape;179;p29"/>
          <p:cNvSpPr txBox="1"/>
          <p:nvPr>
            <p:ph idx="7" type="subTitle"/>
          </p:nvPr>
        </p:nvSpPr>
        <p:spPr>
          <a:xfrm>
            <a:off x="720001" y="3416650"/>
            <a:ext cx="1970700" cy="698700"/>
          </a:xfrm>
          <a:prstGeom prst="rect">
            <a:avLst/>
          </a:prstGeom>
        </p:spPr>
        <p:txBody>
          <a:bodyPr anchorCtr="0" anchor="t" bIns="91425" lIns="91425" spcFirstLastPara="1" rIns="91425" wrap="square" tIns="91425">
            <a:noAutofit/>
          </a:bodyPr>
          <a:lstStyle>
            <a:lvl1pPr lvl="0" marR="73577"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0" name="Google Shape;180;p29"/>
          <p:cNvSpPr txBox="1"/>
          <p:nvPr>
            <p:ph idx="8" type="title"/>
          </p:nvPr>
        </p:nvSpPr>
        <p:spPr>
          <a:xfrm>
            <a:off x="720001" y="2991591"/>
            <a:ext cx="1970700" cy="37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10_1_1">
    <p:spTree>
      <p:nvGrpSpPr>
        <p:cNvPr id="181" name="Shape 181"/>
        <p:cNvGrpSpPr/>
        <p:nvPr/>
      </p:nvGrpSpPr>
      <p:grpSpPr>
        <a:xfrm>
          <a:off x="0" y="0"/>
          <a:ext cx="0" cy="0"/>
          <a:chOff x="0" y="0"/>
          <a:chExt cx="0" cy="0"/>
        </a:xfrm>
      </p:grpSpPr>
      <p:sp>
        <p:nvSpPr>
          <p:cNvPr id="182" name="Google Shape;182;p30"/>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83" name="Google Shape;183;p30"/>
          <p:cNvSpPr txBox="1"/>
          <p:nvPr>
            <p:ph idx="1" type="subTitle"/>
          </p:nvPr>
        </p:nvSpPr>
        <p:spPr>
          <a:xfrm>
            <a:off x="586600" y="3904675"/>
            <a:ext cx="1922100" cy="698700"/>
          </a:xfrm>
          <a:prstGeom prst="rect">
            <a:avLst/>
          </a:prstGeom>
        </p:spPr>
        <p:txBody>
          <a:bodyPr anchorCtr="0" anchor="t" bIns="91425" lIns="91425" spcFirstLastPara="1" rIns="91425" wrap="square" tIns="91425">
            <a:noAutofit/>
          </a:bodyPr>
          <a:lstStyle>
            <a:lvl1pPr lvl="0" marR="23369"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4" name="Google Shape;184;p30"/>
          <p:cNvSpPr txBox="1"/>
          <p:nvPr>
            <p:ph idx="2" type="title"/>
          </p:nvPr>
        </p:nvSpPr>
        <p:spPr>
          <a:xfrm>
            <a:off x="269700" y="3479694"/>
            <a:ext cx="2555700" cy="37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185" name="Google Shape;185;p30"/>
          <p:cNvSpPr txBox="1"/>
          <p:nvPr>
            <p:ph idx="3" type="subTitle"/>
          </p:nvPr>
        </p:nvSpPr>
        <p:spPr>
          <a:xfrm>
            <a:off x="6626149" y="1850650"/>
            <a:ext cx="1922100" cy="698700"/>
          </a:xfrm>
          <a:prstGeom prst="rect">
            <a:avLst/>
          </a:prstGeom>
        </p:spPr>
        <p:txBody>
          <a:bodyPr anchorCtr="0" anchor="t" bIns="91425" lIns="91425" spcFirstLastPara="1" rIns="91425" wrap="square" tIns="91425">
            <a:noAutofit/>
          </a:bodyPr>
          <a:lstStyle>
            <a:lvl1pPr lvl="0" marR="16427"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6" name="Google Shape;186;p30"/>
          <p:cNvSpPr txBox="1"/>
          <p:nvPr>
            <p:ph idx="4" type="title"/>
          </p:nvPr>
        </p:nvSpPr>
        <p:spPr>
          <a:xfrm>
            <a:off x="6309300" y="1425682"/>
            <a:ext cx="2555700" cy="37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187" name="Google Shape;187;p30"/>
          <p:cNvSpPr txBox="1"/>
          <p:nvPr>
            <p:ph idx="5" type="subTitle"/>
          </p:nvPr>
        </p:nvSpPr>
        <p:spPr>
          <a:xfrm>
            <a:off x="2599388" y="1850675"/>
            <a:ext cx="1922100" cy="698700"/>
          </a:xfrm>
          <a:prstGeom prst="rect">
            <a:avLst/>
          </a:prstGeom>
        </p:spPr>
        <p:txBody>
          <a:bodyPr anchorCtr="0" anchor="t" bIns="91425" lIns="91425" spcFirstLastPara="1" rIns="91425" wrap="square" tIns="91425">
            <a:noAutofit/>
          </a:bodyPr>
          <a:lstStyle>
            <a:lvl1pPr lvl="0" marR="23369"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8" name="Google Shape;188;p30"/>
          <p:cNvSpPr txBox="1"/>
          <p:nvPr>
            <p:ph idx="6" type="title"/>
          </p:nvPr>
        </p:nvSpPr>
        <p:spPr>
          <a:xfrm>
            <a:off x="2282600" y="1425682"/>
            <a:ext cx="2555700" cy="37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189" name="Google Shape;189;p30"/>
          <p:cNvSpPr txBox="1"/>
          <p:nvPr>
            <p:ph idx="7" type="subTitle"/>
          </p:nvPr>
        </p:nvSpPr>
        <p:spPr>
          <a:xfrm>
            <a:off x="4612744" y="3904675"/>
            <a:ext cx="1922100" cy="698700"/>
          </a:xfrm>
          <a:prstGeom prst="rect">
            <a:avLst/>
          </a:prstGeom>
        </p:spPr>
        <p:txBody>
          <a:bodyPr anchorCtr="0" anchor="t" bIns="91425" lIns="91425" spcFirstLastPara="1" rIns="91425" wrap="square" tIns="91425">
            <a:noAutofit/>
          </a:bodyPr>
          <a:lstStyle>
            <a:lvl1pPr lvl="0" marR="73577"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0" name="Google Shape;190;p30"/>
          <p:cNvSpPr txBox="1"/>
          <p:nvPr>
            <p:ph idx="8" type="title"/>
          </p:nvPr>
        </p:nvSpPr>
        <p:spPr>
          <a:xfrm>
            <a:off x="4295944" y="3479695"/>
            <a:ext cx="2555700" cy="37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rot="5400000">
            <a:off x="7890638" y="3906300"/>
            <a:ext cx="1727700" cy="171300"/>
          </a:xfrm>
          <a:prstGeom prst="rect">
            <a:avLst/>
          </a:prstGeom>
          <a:solidFill>
            <a:schemeClr val="accent1"/>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rot="5400000">
            <a:off x="-474337" y="1097225"/>
            <a:ext cx="1727700" cy="171300"/>
          </a:xfrm>
          <a:prstGeom prst="rect">
            <a:avLst/>
          </a:prstGeom>
          <a:solidFill>
            <a:schemeClr val="accent3"/>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4"/>
          <p:cNvSpPr txBox="1"/>
          <p:nvPr>
            <p:ph idx="1" type="body"/>
          </p:nvPr>
        </p:nvSpPr>
        <p:spPr>
          <a:xfrm>
            <a:off x="720000" y="1152475"/>
            <a:ext cx="7704000" cy="34509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Open Sans"/>
              <a:buAutoNum type="arabicPeriod"/>
              <a:defRPr sz="1200">
                <a:latin typeface="Open Sans"/>
                <a:ea typeface="Open Sans"/>
                <a:cs typeface="Open Sans"/>
                <a:sym typeface="Open Sans"/>
              </a:defRPr>
            </a:lvl1pPr>
            <a:lvl2pPr indent="-304800" lvl="1" marL="914400" rtl="0">
              <a:lnSpc>
                <a:spcPct val="100000"/>
              </a:lnSpc>
              <a:spcBef>
                <a:spcPts val="0"/>
              </a:spcBef>
              <a:spcAft>
                <a:spcPts val="0"/>
              </a:spcAft>
              <a:buClr>
                <a:srgbClr val="434343"/>
              </a:buClr>
              <a:buSzPts val="1200"/>
              <a:buFont typeface="Roboto Condensed Light"/>
              <a:buAutoNum type="alphaLcPeriod"/>
              <a:defRPr/>
            </a:lvl2pPr>
            <a:lvl3pPr indent="-304800" lvl="2" marL="1371600" rtl="0">
              <a:lnSpc>
                <a:spcPct val="100000"/>
              </a:lnSpc>
              <a:spcBef>
                <a:spcPts val="0"/>
              </a:spcBef>
              <a:spcAft>
                <a:spcPts val="0"/>
              </a:spcAft>
              <a:buClr>
                <a:srgbClr val="434343"/>
              </a:buClr>
              <a:buSzPts val="1200"/>
              <a:buFont typeface="Roboto Condensed Light"/>
              <a:buAutoNum type="romanLcPeriod"/>
              <a:defRPr/>
            </a:lvl3pPr>
            <a:lvl4pPr indent="-304800" lvl="3" marL="1828800" rtl="0">
              <a:lnSpc>
                <a:spcPct val="100000"/>
              </a:lnSpc>
              <a:spcBef>
                <a:spcPts val="0"/>
              </a:spcBef>
              <a:spcAft>
                <a:spcPts val="0"/>
              </a:spcAft>
              <a:buClr>
                <a:srgbClr val="434343"/>
              </a:buClr>
              <a:buSzPts val="1200"/>
              <a:buFont typeface="Roboto Condensed Light"/>
              <a:buAutoNum type="arabicPeriod"/>
              <a:defRPr/>
            </a:lvl4pPr>
            <a:lvl5pPr indent="-304800" lvl="4" marL="2286000" rtl="0">
              <a:lnSpc>
                <a:spcPct val="100000"/>
              </a:lnSpc>
              <a:spcBef>
                <a:spcPts val="0"/>
              </a:spcBef>
              <a:spcAft>
                <a:spcPts val="0"/>
              </a:spcAft>
              <a:buClr>
                <a:srgbClr val="434343"/>
              </a:buClr>
              <a:buSzPts val="1200"/>
              <a:buFont typeface="Roboto Condensed Light"/>
              <a:buAutoNum type="alphaLcPeriod"/>
              <a:defRPr/>
            </a:lvl5pPr>
            <a:lvl6pPr indent="-304800" lvl="5" marL="2743200" rtl="0">
              <a:lnSpc>
                <a:spcPct val="100000"/>
              </a:lnSpc>
              <a:spcBef>
                <a:spcPts val="0"/>
              </a:spcBef>
              <a:spcAft>
                <a:spcPts val="0"/>
              </a:spcAft>
              <a:buClr>
                <a:srgbClr val="434343"/>
              </a:buClr>
              <a:buSzPts val="1200"/>
              <a:buFont typeface="Roboto Condensed Light"/>
              <a:buAutoNum type="romanLcPeriod"/>
              <a:defRPr/>
            </a:lvl6pPr>
            <a:lvl7pPr indent="-304800" lvl="6" marL="3200400" rtl="0">
              <a:lnSpc>
                <a:spcPct val="100000"/>
              </a:lnSpc>
              <a:spcBef>
                <a:spcPts val="0"/>
              </a:spcBef>
              <a:spcAft>
                <a:spcPts val="0"/>
              </a:spcAft>
              <a:buClr>
                <a:srgbClr val="434343"/>
              </a:buClr>
              <a:buSzPts val="1200"/>
              <a:buFont typeface="Roboto Condensed Light"/>
              <a:buAutoNum type="arabicPeriod"/>
              <a:defRPr/>
            </a:lvl7pPr>
            <a:lvl8pPr indent="-304800" lvl="7" marL="3657600" rtl="0">
              <a:lnSpc>
                <a:spcPct val="100000"/>
              </a:lnSpc>
              <a:spcBef>
                <a:spcPts val="0"/>
              </a:spcBef>
              <a:spcAft>
                <a:spcPts val="0"/>
              </a:spcAft>
              <a:buClr>
                <a:srgbClr val="434343"/>
              </a:buClr>
              <a:buSzPts val="1200"/>
              <a:buFont typeface="Roboto Condensed Light"/>
              <a:buAutoNum type="alphaLcPeriod"/>
              <a:defRPr/>
            </a:lvl8pPr>
            <a:lvl9pPr indent="-304800" lvl="8" marL="4114800" rtl="0">
              <a:lnSpc>
                <a:spcPct val="100000"/>
              </a:lnSpc>
              <a:spcBef>
                <a:spcPts val="0"/>
              </a:spcBef>
              <a:spcAft>
                <a:spcPts val="0"/>
              </a:spcAft>
              <a:buClr>
                <a:srgbClr val="434343"/>
              </a:buClr>
              <a:buSzPts val="1200"/>
              <a:buFont typeface="Roboto Condensed Light"/>
              <a:buAutoNum type="romanLcPeriod"/>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9">
    <p:spTree>
      <p:nvGrpSpPr>
        <p:cNvPr id="191" name="Shape 191"/>
        <p:cNvGrpSpPr/>
        <p:nvPr/>
      </p:nvGrpSpPr>
      <p:grpSpPr>
        <a:xfrm>
          <a:off x="0" y="0"/>
          <a:ext cx="0" cy="0"/>
          <a:chOff x="0" y="0"/>
          <a:chExt cx="0" cy="0"/>
        </a:xfrm>
      </p:grpSpPr>
      <p:sp>
        <p:nvSpPr>
          <p:cNvPr id="192" name="Google Shape;192;p31"/>
          <p:cNvSpPr/>
          <p:nvPr/>
        </p:nvSpPr>
        <p:spPr>
          <a:xfrm>
            <a:off x="3427950" y="540000"/>
            <a:ext cx="2957100" cy="2957100"/>
          </a:xfrm>
          <a:prstGeom prst="ellipse">
            <a:avLst/>
          </a:prstGeom>
          <a:gradFill>
            <a:gsLst>
              <a:gs pos="0">
                <a:schemeClr val="accent6"/>
              </a:gs>
              <a:gs pos="100000">
                <a:schemeClr val="accent4"/>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1"/>
          <p:cNvSpPr/>
          <p:nvPr/>
        </p:nvSpPr>
        <p:spPr>
          <a:xfrm rot="5400000">
            <a:off x="7443374" y="936275"/>
            <a:ext cx="2552700" cy="183300"/>
          </a:xfrm>
          <a:prstGeom prst="rect">
            <a:avLst/>
          </a:prstGeom>
          <a:solidFill>
            <a:schemeClr val="accent3"/>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1"/>
          <p:cNvSpPr txBox="1"/>
          <p:nvPr>
            <p:ph type="title"/>
          </p:nvPr>
        </p:nvSpPr>
        <p:spPr>
          <a:xfrm>
            <a:off x="995280" y="2422413"/>
            <a:ext cx="2584800" cy="562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95" name="Google Shape;195;p31"/>
          <p:cNvSpPr txBox="1"/>
          <p:nvPr>
            <p:ph idx="1" type="subTitle"/>
          </p:nvPr>
        </p:nvSpPr>
        <p:spPr>
          <a:xfrm>
            <a:off x="995276" y="2933808"/>
            <a:ext cx="2584800" cy="69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7_1">
    <p:spTree>
      <p:nvGrpSpPr>
        <p:cNvPr id="196" name="Shape 196"/>
        <p:cNvGrpSpPr/>
        <p:nvPr/>
      </p:nvGrpSpPr>
      <p:grpSpPr>
        <a:xfrm>
          <a:off x="0" y="0"/>
          <a:ext cx="0" cy="0"/>
          <a:chOff x="0" y="0"/>
          <a:chExt cx="0" cy="0"/>
        </a:xfrm>
      </p:grpSpPr>
      <p:sp>
        <p:nvSpPr>
          <p:cNvPr id="197" name="Google Shape;197;p32"/>
          <p:cNvSpPr/>
          <p:nvPr/>
        </p:nvSpPr>
        <p:spPr>
          <a:xfrm flipH="1" rot="5400000">
            <a:off x="83450" y="460650"/>
            <a:ext cx="1349400" cy="158700"/>
          </a:xfrm>
          <a:prstGeom prst="rect">
            <a:avLst/>
          </a:prstGeom>
          <a:solidFill>
            <a:schemeClr val="accent3"/>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2"/>
          <p:cNvSpPr/>
          <p:nvPr/>
        </p:nvSpPr>
        <p:spPr>
          <a:xfrm flipH="1" rot="5400000">
            <a:off x="7743300" y="4235450"/>
            <a:ext cx="1349400" cy="158700"/>
          </a:xfrm>
          <a:prstGeom prst="rect">
            <a:avLst/>
          </a:prstGeom>
          <a:solidFill>
            <a:schemeClr val="accent1"/>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2"/>
          <p:cNvSpPr/>
          <p:nvPr/>
        </p:nvSpPr>
        <p:spPr>
          <a:xfrm rot="5400000">
            <a:off x="7683595" y="-555420"/>
            <a:ext cx="2190900" cy="2190900"/>
          </a:xfrm>
          <a:prstGeom prst="ellipse">
            <a:avLst/>
          </a:prstGeom>
          <a:gradFill>
            <a:gsLst>
              <a:gs pos="0">
                <a:schemeClr val="accent1"/>
              </a:gs>
              <a:gs pos="100000">
                <a:schemeClr val="accent4"/>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2"/>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1" name="Google Shape;201;p32"/>
          <p:cNvSpPr txBox="1"/>
          <p:nvPr>
            <p:ph idx="1" type="subTitle"/>
          </p:nvPr>
        </p:nvSpPr>
        <p:spPr>
          <a:xfrm>
            <a:off x="1002276" y="3745275"/>
            <a:ext cx="18597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202" name="Google Shape;202;p32"/>
          <p:cNvSpPr txBox="1"/>
          <p:nvPr>
            <p:ph idx="2" type="title"/>
          </p:nvPr>
        </p:nvSpPr>
        <p:spPr>
          <a:xfrm>
            <a:off x="1002275" y="3309507"/>
            <a:ext cx="1859700" cy="372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203" name="Google Shape;203;p32"/>
          <p:cNvSpPr txBox="1"/>
          <p:nvPr>
            <p:ph idx="3" type="subTitle"/>
          </p:nvPr>
        </p:nvSpPr>
        <p:spPr>
          <a:xfrm>
            <a:off x="6314181" y="3745275"/>
            <a:ext cx="1859700" cy="698700"/>
          </a:xfrm>
          <a:prstGeom prst="rect">
            <a:avLst/>
          </a:prstGeom>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204" name="Google Shape;204;p32"/>
          <p:cNvSpPr txBox="1"/>
          <p:nvPr>
            <p:ph idx="4" type="title"/>
          </p:nvPr>
        </p:nvSpPr>
        <p:spPr>
          <a:xfrm>
            <a:off x="6314176" y="3309507"/>
            <a:ext cx="1859700" cy="372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205" name="Google Shape;205;p32"/>
          <p:cNvSpPr txBox="1"/>
          <p:nvPr>
            <p:ph idx="5" type="subTitle"/>
          </p:nvPr>
        </p:nvSpPr>
        <p:spPr>
          <a:xfrm>
            <a:off x="3658224" y="3745275"/>
            <a:ext cx="1859700" cy="698700"/>
          </a:xfrm>
          <a:prstGeom prst="rect">
            <a:avLst/>
          </a:prstGeom>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206" name="Google Shape;206;p32"/>
          <p:cNvSpPr txBox="1"/>
          <p:nvPr>
            <p:ph idx="6" type="title"/>
          </p:nvPr>
        </p:nvSpPr>
        <p:spPr>
          <a:xfrm>
            <a:off x="3658221" y="3309507"/>
            <a:ext cx="1859700" cy="372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4">
    <p:spTree>
      <p:nvGrpSpPr>
        <p:cNvPr id="207" name="Shape 207"/>
        <p:cNvGrpSpPr/>
        <p:nvPr/>
      </p:nvGrpSpPr>
      <p:grpSpPr>
        <a:xfrm>
          <a:off x="0" y="0"/>
          <a:ext cx="0" cy="0"/>
          <a:chOff x="0" y="0"/>
          <a:chExt cx="0" cy="0"/>
        </a:xfrm>
      </p:grpSpPr>
      <p:sp>
        <p:nvSpPr>
          <p:cNvPr id="208" name="Google Shape;208;p33"/>
          <p:cNvSpPr/>
          <p:nvPr/>
        </p:nvSpPr>
        <p:spPr>
          <a:xfrm>
            <a:off x="4258200" y="303475"/>
            <a:ext cx="2957100" cy="2957100"/>
          </a:xfrm>
          <a:prstGeom prst="ellipse">
            <a:avLst/>
          </a:prstGeom>
          <a:gradFill>
            <a:gsLst>
              <a:gs pos="0">
                <a:schemeClr val="accent1"/>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3"/>
          <p:cNvSpPr/>
          <p:nvPr/>
        </p:nvSpPr>
        <p:spPr>
          <a:xfrm rot="5400000">
            <a:off x="7443359" y="1428475"/>
            <a:ext cx="2552700" cy="300000"/>
          </a:xfrm>
          <a:prstGeom prst="rect">
            <a:avLst/>
          </a:prstGeom>
          <a:solidFill>
            <a:schemeClr val="accent1"/>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3"/>
          <p:cNvSpPr txBox="1"/>
          <p:nvPr>
            <p:ph idx="1" type="subTitle"/>
          </p:nvPr>
        </p:nvSpPr>
        <p:spPr>
          <a:xfrm>
            <a:off x="720000" y="1722575"/>
            <a:ext cx="3852000" cy="107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11" name="Google Shape;211;p33"/>
          <p:cNvSpPr txBox="1"/>
          <p:nvPr>
            <p:ph type="ctrTitle"/>
          </p:nvPr>
        </p:nvSpPr>
        <p:spPr>
          <a:xfrm flipH="1">
            <a:off x="726350" y="887075"/>
            <a:ext cx="3852000" cy="83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48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12" name="Google Shape;212;p33"/>
          <p:cNvSpPr txBox="1"/>
          <p:nvPr/>
        </p:nvSpPr>
        <p:spPr>
          <a:xfrm>
            <a:off x="981625" y="3563675"/>
            <a:ext cx="3341700" cy="728700"/>
          </a:xfrm>
          <a:prstGeom prst="rect">
            <a:avLst/>
          </a:prstGeom>
          <a:noFill/>
          <a:ln>
            <a:noFill/>
          </a:ln>
        </p:spPr>
        <p:txBody>
          <a:bodyPr anchorCtr="0" anchor="t" bIns="91425" lIns="91425" spcFirstLastPara="1" rIns="91425" wrap="square" tIns="91425">
            <a:noAutofit/>
          </a:bodyPr>
          <a:lstStyle/>
          <a:p>
            <a:pPr indent="0" lvl="0" marL="0" rtl="0" algn="ctr">
              <a:lnSpc>
                <a:spcPct val="114000"/>
              </a:lnSpc>
              <a:spcBef>
                <a:spcPts val="0"/>
              </a:spcBef>
              <a:spcAft>
                <a:spcPts val="0"/>
              </a:spcAft>
              <a:buNone/>
            </a:pPr>
            <a:r>
              <a:rPr lang="en" sz="1100">
                <a:solidFill>
                  <a:schemeClr val="dk2"/>
                </a:solidFill>
                <a:latin typeface="Open Sans"/>
                <a:ea typeface="Open Sans"/>
                <a:cs typeface="Open Sans"/>
                <a:sym typeface="Open Sans"/>
              </a:rPr>
              <a:t>CREDITS: This presentation template was created by </a:t>
            </a:r>
            <a:r>
              <a:rPr b="1" lang="en" sz="1100">
                <a:solidFill>
                  <a:schemeClr val="dk2"/>
                </a:solidFill>
                <a:uFill>
                  <a:noFill/>
                </a:uFill>
                <a:latin typeface="Open Sans"/>
                <a:ea typeface="Open Sans"/>
                <a:cs typeface="Open Sans"/>
                <a:sym typeface="Open Sans"/>
                <a:hlinkClick r:id="rId2">
                  <a:extLst>
                    <a:ext uri="{A12FA001-AC4F-418D-AE19-62706E023703}">
                      <ahyp:hlinkClr val="tx"/>
                    </a:ext>
                  </a:extLst>
                </a:hlinkClick>
              </a:rPr>
              <a:t>Slidesgo</a:t>
            </a:r>
            <a:r>
              <a:rPr b="1" lang="en" sz="1100">
                <a:solidFill>
                  <a:schemeClr val="dk2"/>
                </a:solidFill>
                <a:latin typeface="Open Sans"/>
                <a:ea typeface="Open Sans"/>
                <a:cs typeface="Open Sans"/>
                <a:sym typeface="Open Sans"/>
              </a:rPr>
              <a:t>,</a:t>
            </a:r>
            <a:r>
              <a:rPr lang="en" sz="1100">
                <a:solidFill>
                  <a:schemeClr val="dk2"/>
                </a:solidFill>
                <a:latin typeface="Open Sans"/>
                <a:ea typeface="Open Sans"/>
                <a:cs typeface="Open Sans"/>
                <a:sym typeface="Open Sans"/>
              </a:rPr>
              <a:t> including icons by </a:t>
            </a:r>
            <a:r>
              <a:rPr b="1" lang="en" sz="1100">
                <a:solidFill>
                  <a:schemeClr val="dk2"/>
                </a:solidFill>
                <a:uFill>
                  <a:noFill/>
                </a:uFill>
                <a:latin typeface="Open Sans"/>
                <a:ea typeface="Open Sans"/>
                <a:cs typeface="Open Sans"/>
                <a:sym typeface="Open Sans"/>
                <a:hlinkClick r:id="rId3">
                  <a:extLst>
                    <a:ext uri="{A12FA001-AC4F-418D-AE19-62706E023703}">
                      <ahyp:hlinkClr val="tx"/>
                    </a:ext>
                  </a:extLst>
                </a:hlinkClick>
              </a:rPr>
              <a:t>Flaticon</a:t>
            </a:r>
            <a:r>
              <a:rPr lang="en" sz="1100">
                <a:solidFill>
                  <a:schemeClr val="dk2"/>
                </a:solidFill>
                <a:latin typeface="Open Sans"/>
                <a:ea typeface="Open Sans"/>
                <a:cs typeface="Open Sans"/>
                <a:sym typeface="Open Sans"/>
              </a:rPr>
              <a:t>, and infographics &amp; images by </a:t>
            </a:r>
            <a:r>
              <a:rPr b="1" lang="en" sz="1100">
                <a:solidFill>
                  <a:schemeClr val="dk2"/>
                </a:solidFill>
                <a:uFill>
                  <a:noFill/>
                </a:uFill>
                <a:latin typeface="Open Sans"/>
                <a:ea typeface="Open Sans"/>
                <a:cs typeface="Open Sans"/>
                <a:sym typeface="Open Sans"/>
                <a:hlinkClick r:id="rId4">
                  <a:extLst>
                    <a:ext uri="{A12FA001-AC4F-418D-AE19-62706E023703}">
                      <ahyp:hlinkClr val="tx"/>
                    </a:ext>
                  </a:extLst>
                </a:hlinkClick>
              </a:rPr>
              <a:t>Freepik</a:t>
            </a:r>
            <a:r>
              <a:rPr lang="en" sz="1100">
                <a:solidFill>
                  <a:schemeClr val="dk2"/>
                </a:solidFill>
                <a:latin typeface="Open Sans"/>
                <a:ea typeface="Open Sans"/>
                <a:cs typeface="Open Sans"/>
                <a:sym typeface="Open Sans"/>
              </a:rPr>
              <a:t> </a:t>
            </a:r>
            <a:endParaRPr sz="1100">
              <a:solidFill>
                <a:schemeClr val="dk2"/>
              </a:solidFill>
              <a:latin typeface="Open Sans"/>
              <a:ea typeface="Open Sans"/>
              <a:cs typeface="Open Sans"/>
              <a:sym typeface="Open San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2">
    <p:spTree>
      <p:nvGrpSpPr>
        <p:cNvPr id="213" name="Shape 213"/>
        <p:cNvGrpSpPr/>
        <p:nvPr/>
      </p:nvGrpSpPr>
      <p:grpSpPr>
        <a:xfrm>
          <a:off x="0" y="0"/>
          <a:ext cx="0" cy="0"/>
          <a:chOff x="0" y="0"/>
          <a:chExt cx="0" cy="0"/>
        </a:xfrm>
      </p:grpSpPr>
      <p:sp>
        <p:nvSpPr>
          <p:cNvPr id="214" name="Google Shape;214;p34"/>
          <p:cNvSpPr/>
          <p:nvPr/>
        </p:nvSpPr>
        <p:spPr>
          <a:xfrm>
            <a:off x="-701225" y="2949900"/>
            <a:ext cx="2957100" cy="2957100"/>
          </a:xfrm>
          <a:prstGeom prst="ellipse">
            <a:avLst/>
          </a:prstGeom>
          <a:gradFill>
            <a:gsLst>
              <a:gs pos="0">
                <a:schemeClr val="accent6"/>
              </a:gs>
              <a:gs pos="100000">
                <a:schemeClr val="accent4"/>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4"/>
          <p:cNvSpPr/>
          <p:nvPr/>
        </p:nvSpPr>
        <p:spPr>
          <a:xfrm flipH="1">
            <a:off x="7309800" y="4521000"/>
            <a:ext cx="2550000" cy="164700"/>
          </a:xfrm>
          <a:prstGeom prst="rect">
            <a:avLst/>
          </a:prstGeom>
          <a:solidFill>
            <a:schemeClr val="accent1"/>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4"/>
          <p:cNvSpPr/>
          <p:nvPr/>
        </p:nvSpPr>
        <p:spPr>
          <a:xfrm flipH="1" rot="5400000">
            <a:off x="-555000" y="517475"/>
            <a:ext cx="2550000" cy="164700"/>
          </a:xfrm>
          <a:prstGeom prst="rect">
            <a:avLst/>
          </a:prstGeom>
          <a:solidFill>
            <a:schemeClr val="accent3"/>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_1">
    <p:spTree>
      <p:nvGrpSpPr>
        <p:cNvPr id="217" name="Shape 217"/>
        <p:cNvGrpSpPr/>
        <p:nvPr/>
      </p:nvGrpSpPr>
      <p:grpSpPr>
        <a:xfrm>
          <a:off x="0" y="0"/>
          <a:ext cx="0" cy="0"/>
          <a:chOff x="0" y="0"/>
          <a:chExt cx="0" cy="0"/>
        </a:xfrm>
      </p:grpSpPr>
      <p:sp>
        <p:nvSpPr>
          <p:cNvPr id="218" name="Google Shape;218;p35"/>
          <p:cNvSpPr/>
          <p:nvPr/>
        </p:nvSpPr>
        <p:spPr>
          <a:xfrm>
            <a:off x="7164450" y="3159375"/>
            <a:ext cx="2957100" cy="2957100"/>
          </a:xfrm>
          <a:prstGeom prst="ellipse">
            <a:avLst/>
          </a:prstGeom>
          <a:gradFill>
            <a:gsLst>
              <a:gs pos="0">
                <a:schemeClr val="accent1"/>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2_2">
    <p:spTree>
      <p:nvGrpSpPr>
        <p:cNvPr id="219" name="Shape 219"/>
        <p:cNvGrpSpPr/>
        <p:nvPr/>
      </p:nvGrpSpPr>
      <p:grpSpPr>
        <a:xfrm>
          <a:off x="0" y="0"/>
          <a:ext cx="0" cy="0"/>
          <a:chOff x="0" y="0"/>
          <a:chExt cx="0" cy="0"/>
        </a:xfrm>
      </p:grpSpPr>
      <p:sp>
        <p:nvSpPr>
          <p:cNvPr id="220" name="Google Shape;220;p36"/>
          <p:cNvSpPr/>
          <p:nvPr/>
        </p:nvSpPr>
        <p:spPr>
          <a:xfrm flipH="1">
            <a:off x="7309800" y="4521000"/>
            <a:ext cx="2550000" cy="164700"/>
          </a:xfrm>
          <a:prstGeom prst="rect">
            <a:avLst/>
          </a:prstGeom>
          <a:solidFill>
            <a:schemeClr val="accent1"/>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6"/>
          <p:cNvSpPr/>
          <p:nvPr/>
        </p:nvSpPr>
        <p:spPr>
          <a:xfrm flipH="1" rot="5400000">
            <a:off x="-555000" y="517475"/>
            <a:ext cx="2550000" cy="164700"/>
          </a:xfrm>
          <a:prstGeom prst="rect">
            <a:avLst/>
          </a:prstGeom>
          <a:solidFill>
            <a:schemeClr val="accent3"/>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25" name="Shape 22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p:nvPr/>
        </p:nvSpPr>
        <p:spPr>
          <a:xfrm rot="-5400000">
            <a:off x="-253600" y="460650"/>
            <a:ext cx="1527000" cy="158700"/>
          </a:xfrm>
          <a:prstGeom prst="rect">
            <a:avLst/>
          </a:prstGeom>
          <a:solidFill>
            <a:schemeClr val="accent3"/>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5"/>
          <p:cNvSpPr/>
          <p:nvPr/>
        </p:nvSpPr>
        <p:spPr>
          <a:xfrm rot="-5400000">
            <a:off x="285425" y="1224150"/>
            <a:ext cx="1527000" cy="158700"/>
          </a:xfrm>
          <a:prstGeom prst="rect">
            <a:avLst/>
          </a:prstGeom>
          <a:solidFill>
            <a:schemeClr val="accent5"/>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5"/>
          <p:cNvSpPr txBox="1"/>
          <p:nvPr>
            <p:ph idx="1" type="subTitle"/>
          </p:nvPr>
        </p:nvSpPr>
        <p:spPr>
          <a:xfrm>
            <a:off x="1810064" y="2677925"/>
            <a:ext cx="25557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28" name="Google Shape;28;p5"/>
          <p:cNvSpPr txBox="1"/>
          <p:nvPr>
            <p:ph idx="2" type="title"/>
          </p:nvPr>
        </p:nvSpPr>
        <p:spPr>
          <a:xfrm>
            <a:off x="1810063" y="2247350"/>
            <a:ext cx="2555700" cy="417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29" name="Google Shape;29;p5"/>
          <p:cNvSpPr txBox="1"/>
          <p:nvPr>
            <p:ph idx="3" type="subTitle"/>
          </p:nvPr>
        </p:nvSpPr>
        <p:spPr>
          <a:xfrm>
            <a:off x="4778239" y="2677925"/>
            <a:ext cx="25557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30" name="Google Shape;30;p5"/>
          <p:cNvSpPr txBox="1"/>
          <p:nvPr>
            <p:ph idx="4" type="title"/>
          </p:nvPr>
        </p:nvSpPr>
        <p:spPr>
          <a:xfrm>
            <a:off x="4778238" y="2247350"/>
            <a:ext cx="2555700" cy="417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p:nvPr/>
        </p:nvSpPr>
        <p:spPr>
          <a:xfrm>
            <a:off x="4845927" y="2657852"/>
            <a:ext cx="2190900" cy="2190900"/>
          </a:xfrm>
          <a:prstGeom prst="ellipse">
            <a:avLst/>
          </a:prstGeom>
          <a:gradFill>
            <a:gsLst>
              <a:gs pos="0">
                <a:schemeClr val="accent6"/>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7"/>
          <p:cNvSpPr/>
          <p:nvPr/>
        </p:nvSpPr>
        <p:spPr>
          <a:xfrm rot="-5400000">
            <a:off x="7290075" y="1153225"/>
            <a:ext cx="795600" cy="158700"/>
          </a:xfrm>
          <a:prstGeom prst="rect">
            <a:avLst/>
          </a:prstGeom>
          <a:solidFill>
            <a:schemeClr val="accent1"/>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7"/>
          <p:cNvSpPr/>
          <p:nvPr/>
        </p:nvSpPr>
        <p:spPr>
          <a:xfrm>
            <a:off x="4464525" y="3414975"/>
            <a:ext cx="795600" cy="158700"/>
          </a:xfrm>
          <a:prstGeom prst="rect">
            <a:avLst/>
          </a:prstGeom>
          <a:solidFill>
            <a:schemeClr val="accent3"/>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7"/>
          <p:cNvSpPr/>
          <p:nvPr/>
        </p:nvSpPr>
        <p:spPr>
          <a:xfrm flipH="1">
            <a:off x="2240550" y="4444675"/>
            <a:ext cx="1349400" cy="158700"/>
          </a:xfrm>
          <a:prstGeom prst="rect">
            <a:avLst/>
          </a:prstGeom>
          <a:solidFill>
            <a:schemeClr val="accent4"/>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720000" y="1001075"/>
            <a:ext cx="4390500" cy="9141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lgn="r">
              <a:spcBef>
                <a:spcPts val="0"/>
              </a:spcBef>
              <a:spcAft>
                <a:spcPts val="0"/>
              </a:spcAft>
              <a:buSzPts val="2800"/>
              <a:buNone/>
              <a:defRPr>
                <a:latin typeface="Roboto"/>
                <a:ea typeface="Roboto"/>
                <a:cs typeface="Roboto"/>
                <a:sym typeface="Roboto"/>
              </a:defRPr>
            </a:lvl2pPr>
            <a:lvl3pPr lvl="2" rtl="0" algn="r">
              <a:spcBef>
                <a:spcPts val="0"/>
              </a:spcBef>
              <a:spcAft>
                <a:spcPts val="0"/>
              </a:spcAft>
              <a:buSzPts val="2800"/>
              <a:buNone/>
              <a:defRPr>
                <a:latin typeface="Roboto"/>
                <a:ea typeface="Roboto"/>
                <a:cs typeface="Roboto"/>
                <a:sym typeface="Roboto"/>
              </a:defRPr>
            </a:lvl3pPr>
            <a:lvl4pPr lvl="3" rtl="0" algn="r">
              <a:spcBef>
                <a:spcPts val="0"/>
              </a:spcBef>
              <a:spcAft>
                <a:spcPts val="0"/>
              </a:spcAft>
              <a:buSzPts val="2800"/>
              <a:buNone/>
              <a:defRPr>
                <a:latin typeface="Roboto"/>
                <a:ea typeface="Roboto"/>
                <a:cs typeface="Roboto"/>
                <a:sym typeface="Roboto"/>
              </a:defRPr>
            </a:lvl4pPr>
            <a:lvl5pPr lvl="4" rtl="0" algn="r">
              <a:spcBef>
                <a:spcPts val="0"/>
              </a:spcBef>
              <a:spcAft>
                <a:spcPts val="0"/>
              </a:spcAft>
              <a:buSzPts val="2800"/>
              <a:buNone/>
              <a:defRPr>
                <a:latin typeface="Roboto"/>
                <a:ea typeface="Roboto"/>
                <a:cs typeface="Roboto"/>
                <a:sym typeface="Roboto"/>
              </a:defRPr>
            </a:lvl5pPr>
            <a:lvl6pPr lvl="5" rtl="0" algn="r">
              <a:spcBef>
                <a:spcPts val="0"/>
              </a:spcBef>
              <a:spcAft>
                <a:spcPts val="0"/>
              </a:spcAft>
              <a:buSzPts val="2800"/>
              <a:buNone/>
              <a:defRPr>
                <a:latin typeface="Roboto"/>
                <a:ea typeface="Roboto"/>
                <a:cs typeface="Roboto"/>
                <a:sym typeface="Roboto"/>
              </a:defRPr>
            </a:lvl6pPr>
            <a:lvl7pPr lvl="6" rtl="0" algn="r">
              <a:spcBef>
                <a:spcPts val="0"/>
              </a:spcBef>
              <a:spcAft>
                <a:spcPts val="0"/>
              </a:spcAft>
              <a:buSzPts val="2800"/>
              <a:buNone/>
              <a:defRPr>
                <a:latin typeface="Roboto"/>
                <a:ea typeface="Roboto"/>
                <a:cs typeface="Roboto"/>
                <a:sym typeface="Roboto"/>
              </a:defRPr>
            </a:lvl7pPr>
            <a:lvl8pPr lvl="7" rtl="0" algn="r">
              <a:spcBef>
                <a:spcPts val="0"/>
              </a:spcBef>
              <a:spcAft>
                <a:spcPts val="0"/>
              </a:spcAft>
              <a:buSzPts val="2800"/>
              <a:buNone/>
              <a:defRPr>
                <a:latin typeface="Roboto"/>
                <a:ea typeface="Roboto"/>
                <a:cs typeface="Roboto"/>
                <a:sym typeface="Roboto"/>
              </a:defRPr>
            </a:lvl8pPr>
            <a:lvl9pPr lvl="8" rtl="0" algn="r">
              <a:spcBef>
                <a:spcPts val="0"/>
              </a:spcBef>
              <a:spcAft>
                <a:spcPts val="0"/>
              </a:spcAft>
              <a:buSzPts val="2800"/>
              <a:buNone/>
              <a:defRPr>
                <a:latin typeface="Roboto"/>
                <a:ea typeface="Roboto"/>
                <a:cs typeface="Roboto"/>
                <a:sym typeface="Roboto"/>
              </a:defRPr>
            </a:lvl9pPr>
          </a:lstStyle>
          <a:p/>
        </p:txBody>
      </p:sp>
      <p:sp>
        <p:nvSpPr>
          <p:cNvPr id="39" name="Google Shape;39;p7"/>
          <p:cNvSpPr txBox="1"/>
          <p:nvPr>
            <p:ph idx="1" type="subTitle"/>
          </p:nvPr>
        </p:nvSpPr>
        <p:spPr>
          <a:xfrm>
            <a:off x="720001" y="1959150"/>
            <a:ext cx="4390500" cy="69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0" name="Shape 40"/>
        <p:cNvGrpSpPr/>
        <p:nvPr/>
      </p:nvGrpSpPr>
      <p:grpSpPr>
        <a:xfrm>
          <a:off x="0" y="0"/>
          <a:ext cx="0" cy="0"/>
          <a:chOff x="0" y="0"/>
          <a:chExt cx="0" cy="0"/>
        </a:xfrm>
      </p:grpSpPr>
      <p:sp>
        <p:nvSpPr>
          <p:cNvPr id="41" name="Google Shape;41;p8"/>
          <p:cNvSpPr txBox="1"/>
          <p:nvPr>
            <p:ph type="title"/>
          </p:nvPr>
        </p:nvSpPr>
        <p:spPr>
          <a:xfrm>
            <a:off x="868350" y="1929700"/>
            <a:ext cx="7513500" cy="11112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7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2" name="Google Shape;42;p8"/>
          <p:cNvSpPr txBox="1"/>
          <p:nvPr>
            <p:ph idx="1" type="subTitle"/>
          </p:nvPr>
        </p:nvSpPr>
        <p:spPr>
          <a:xfrm>
            <a:off x="841800" y="2961275"/>
            <a:ext cx="7460400" cy="41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3" name="Google Shape;43;p8"/>
          <p:cNvSpPr/>
          <p:nvPr/>
        </p:nvSpPr>
        <p:spPr>
          <a:xfrm rot="6299665">
            <a:off x="148860" y="987239"/>
            <a:ext cx="1810030" cy="1810030"/>
          </a:xfrm>
          <a:prstGeom prst="ellipse">
            <a:avLst/>
          </a:prstGeom>
          <a:gradFill>
            <a:gsLst>
              <a:gs pos="0">
                <a:schemeClr val="accent6"/>
              </a:gs>
              <a:gs pos="100000">
                <a:schemeClr val="accent4"/>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8"/>
          <p:cNvSpPr/>
          <p:nvPr/>
        </p:nvSpPr>
        <p:spPr>
          <a:xfrm>
            <a:off x="720000" y="1494025"/>
            <a:ext cx="7704000" cy="2637900"/>
          </a:xfrm>
          <a:prstGeom prst="roundRect">
            <a:avLst>
              <a:gd fmla="val 6564" name="adj"/>
            </a:avLst>
          </a:prstGeom>
          <a:gradFill>
            <a:gsLst>
              <a:gs pos="0">
                <a:schemeClr val="accent1"/>
              </a:gs>
              <a:gs pos="100000">
                <a:schemeClr val="accent4"/>
              </a:gs>
            </a:gsLst>
            <a:lin ang="8100019" scaled="0"/>
          </a:gradFill>
          <a:ln>
            <a:noFill/>
          </a:ln>
          <a:effectLst>
            <a:outerShdw blurRad="142875" rotWithShape="0" algn="bl" dir="8100000" dist="304800">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8"/>
          <p:cNvSpPr/>
          <p:nvPr/>
        </p:nvSpPr>
        <p:spPr>
          <a:xfrm>
            <a:off x="720000" y="4488875"/>
            <a:ext cx="2550000" cy="228900"/>
          </a:xfrm>
          <a:prstGeom prst="rect">
            <a:avLst/>
          </a:prstGeom>
          <a:solidFill>
            <a:schemeClr val="accent1"/>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8"/>
          <p:cNvSpPr/>
          <p:nvPr/>
        </p:nvSpPr>
        <p:spPr>
          <a:xfrm rot="-5400000">
            <a:off x="6369250" y="486125"/>
            <a:ext cx="2550000" cy="235200"/>
          </a:xfrm>
          <a:prstGeom prst="rect">
            <a:avLst/>
          </a:prstGeom>
          <a:solidFill>
            <a:schemeClr val="accent3"/>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7" name="Shape 47"/>
        <p:cNvGrpSpPr/>
        <p:nvPr/>
      </p:nvGrpSpPr>
      <p:grpSpPr>
        <a:xfrm>
          <a:off x="0" y="0"/>
          <a:ext cx="0" cy="0"/>
          <a:chOff x="0" y="0"/>
          <a:chExt cx="0" cy="0"/>
        </a:xfrm>
      </p:grpSpPr>
      <p:sp>
        <p:nvSpPr>
          <p:cNvPr id="48" name="Google Shape;48;p9"/>
          <p:cNvSpPr/>
          <p:nvPr/>
        </p:nvSpPr>
        <p:spPr>
          <a:xfrm>
            <a:off x="720000" y="1447350"/>
            <a:ext cx="5496300" cy="2202000"/>
          </a:xfrm>
          <a:prstGeom prst="roundRect">
            <a:avLst>
              <a:gd fmla="val 6564" name="adj"/>
            </a:avLst>
          </a:prstGeom>
          <a:gradFill>
            <a:gsLst>
              <a:gs pos="0">
                <a:schemeClr val="accent1"/>
              </a:gs>
              <a:gs pos="100000">
                <a:schemeClr val="accent4"/>
              </a:gs>
            </a:gsLst>
            <a:lin ang="8100019" scaled="0"/>
          </a:gradFill>
          <a:ln>
            <a:noFill/>
          </a:ln>
          <a:effectLst>
            <a:outerShdw blurRad="142875" rotWithShape="0" algn="bl" dir="8100000" dist="304800">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9"/>
          <p:cNvSpPr/>
          <p:nvPr/>
        </p:nvSpPr>
        <p:spPr>
          <a:xfrm rot="-5400000">
            <a:off x="6948300" y="936400"/>
            <a:ext cx="2754600" cy="196800"/>
          </a:xfrm>
          <a:prstGeom prst="rect">
            <a:avLst/>
          </a:prstGeom>
          <a:solidFill>
            <a:schemeClr val="accent3"/>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9"/>
          <p:cNvSpPr/>
          <p:nvPr/>
        </p:nvSpPr>
        <p:spPr>
          <a:xfrm>
            <a:off x="326800" y="4445475"/>
            <a:ext cx="2552700" cy="196800"/>
          </a:xfrm>
          <a:prstGeom prst="rect">
            <a:avLst/>
          </a:prstGeom>
          <a:solidFill>
            <a:schemeClr val="accent5"/>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9"/>
          <p:cNvSpPr txBox="1"/>
          <p:nvPr>
            <p:ph type="title"/>
          </p:nvPr>
        </p:nvSpPr>
        <p:spPr>
          <a:xfrm>
            <a:off x="951525" y="1447350"/>
            <a:ext cx="5033400" cy="729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2" name="Google Shape;52;p9"/>
          <p:cNvSpPr txBox="1"/>
          <p:nvPr>
            <p:ph idx="1" type="subTitle"/>
          </p:nvPr>
        </p:nvSpPr>
        <p:spPr>
          <a:xfrm>
            <a:off x="951350" y="2162700"/>
            <a:ext cx="5033700" cy="120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3" name="Shape 53"/>
        <p:cNvGrpSpPr/>
        <p:nvPr/>
      </p:nvGrpSpPr>
      <p:grpSpPr>
        <a:xfrm>
          <a:off x="0" y="0"/>
          <a:ext cx="0" cy="0"/>
          <a:chOff x="0" y="0"/>
          <a:chExt cx="0" cy="0"/>
        </a:xfrm>
      </p:grpSpPr>
      <p:sp>
        <p:nvSpPr>
          <p:cNvPr id="54" name="Google Shape;54;p10"/>
          <p:cNvSpPr/>
          <p:nvPr/>
        </p:nvSpPr>
        <p:spPr>
          <a:xfrm rot="10800000">
            <a:off x="3946697" y="2966572"/>
            <a:ext cx="1384200" cy="1384200"/>
          </a:xfrm>
          <a:prstGeom prst="ellipse">
            <a:avLst/>
          </a:prstGeom>
          <a:gradFill>
            <a:gsLst>
              <a:gs pos="0">
                <a:schemeClr val="accent6"/>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p:nvPr/>
        </p:nvSpPr>
        <p:spPr>
          <a:xfrm>
            <a:off x="720000" y="3419575"/>
            <a:ext cx="4118400" cy="1183800"/>
          </a:xfrm>
          <a:prstGeom prst="roundRect">
            <a:avLst>
              <a:gd fmla="val 6564" name="adj"/>
            </a:avLst>
          </a:prstGeom>
          <a:gradFill>
            <a:gsLst>
              <a:gs pos="0">
                <a:schemeClr val="accent1"/>
              </a:gs>
              <a:gs pos="100000">
                <a:schemeClr val="accent4"/>
              </a:gs>
            </a:gsLst>
            <a:lin ang="8100019" scaled="0"/>
          </a:gradFill>
          <a:ln>
            <a:noFill/>
          </a:ln>
          <a:effectLst>
            <a:outerShdw blurRad="142875" rotWithShape="0" algn="bl" dir="8100000" dist="304800">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0"/>
          <p:cNvSpPr txBox="1"/>
          <p:nvPr>
            <p:ph type="title"/>
          </p:nvPr>
        </p:nvSpPr>
        <p:spPr>
          <a:xfrm>
            <a:off x="850775" y="3419575"/>
            <a:ext cx="3852000" cy="9312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accent4"/>
            </a:gs>
            <a:gs pos="100000">
              <a:schemeClr val="accent3"/>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477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3000"/>
              <a:buFont typeface="Libre Franklin"/>
              <a:buNone/>
              <a:defRPr b="1" sz="3000">
                <a:solidFill>
                  <a:schemeClr val="lt1"/>
                </a:solidFill>
                <a:latin typeface="Libre Franklin"/>
                <a:ea typeface="Libre Franklin"/>
                <a:cs typeface="Libre Franklin"/>
                <a:sym typeface="Libre Franklin"/>
              </a:defRPr>
            </a:lvl1pPr>
            <a:lvl2pPr lvl="1" rtl="0">
              <a:spcBef>
                <a:spcPts val="0"/>
              </a:spcBef>
              <a:spcAft>
                <a:spcPts val="0"/>
              </a:spcAft>
              <a:buClr>
                <a:schemeClr val="lt1"/>
              </a:buClr>
              <a:buSzPts val="2800"/>
              <a:buNone/>
              <a:defRPr sz="2800">
                <a:solidFill>
                  <a:schemeClr val="lt1"/>
                </a:solidFill>
              </a:defRPr>
            </a:lvl2pPr>
            <a:lvl3pPr lvl="2" rtl="0">
              <a:spcBef>
                <a:spcPts val="0"/>
              </a:spcBef>
              <a:spcAft>
                <a:spcPts val="0"/>
              </a:spcAft>
              <a:buClr>
                <a:schemeClr val="lt1"/>
              </a:buClr>
              <a:buSzPts val="2800"/>
              <a:buNone/>
              <a:defRPr sz="2800">
                <a:solidFill>
                  <a:schemeClr val="lt1"/>
                </a:solidFill>
              </a:defRPr>
            </a:lvl3pPr>
            <a:lvl4pPr lvl="3" rtl="0">
              <a:spcBef>
                <a:spcPts val="0"/>
              </a:spcBef>
              <a:spcAft>
                <a:spcPts val="0"/>
              </a:spcAft>
              <a:buClr>
                <a:schemeClr val="lt1"/>
              </a:buClr>
              <a:buSzPts val="2800"/>
              <a:buNone/>
              <a:defRPr sz="2800">
                <a:solidFill>
                  <a:schemeClr val="lt1"/>
                </a:solidFill>
              </a:defRPr>
            </a:lvl4pPr>
            <a:lvl5pPr lvl="4" rtl="0">
              <a:spcBef>
                <a:spcPts val="0"/>
              </a:spcBef>
              <a:spcAft>
                <a:spcPts val="0"/>
              </a:spcAft>
              <a:buClr>
                <a:schemeClr val="lt1"/>
              </a:buClr>
              <a:buSzPts val="2800"/>
              <a:buNone/>
              <a:defRPr sz="2800">
                <a:solidFill>
                  <a:schemeClr val="lt1"/>
                </a:solidFill>
              </a:defRPr>
            </a:lvl5pPr>
            <a:lvl6pPr lvl="5" rtl="0">
              <a:spcBef>
                <a:spcPts val="0"/>
              </a:spcBef>
              <a:spcAft>
                <a:spcPts val="0"/>
              </a:spcAft>
              <a:buClr>
                <a:schemeClr val="lt1"/>
              </a:buClr>
              <a:buSzPts val="2800"/>
              <a:buNone/>
              <a:defRPr sz="2800">
                <a:solidFill>
                  <a:schemeClr val="lt1"/>
                </a:solidFill>
              </a:defRPr>
            </a:lvl6pPr>
            <a:lvl7pPr lvl="6" rtl="0">
              <a:spcBef>
                <a:spcPts val="0"/>
              </a:spcBef>
              <a:spcAft>
                <a:spcPts val="0"/>
              </a:spcAft>
              <a:buClr>
                <a:schemeClr val="lt1"/>
              </a:buClr>
              <a:buSzPts val="2800"/>
              <a:buNone/>
              <a:defRPr sz="2800">
                <a:solidFill>
                  <a:schemeClr val="lt1"/>
                </a:solidFill>
              </a:defRPr>
            </a:lvl7pPr>
            <a:lvl8pPr lvl="7" rtl="0">
              <a:spcBef>
                <a:spcPts val="0"/>
              </a:spcBef>
              <a:spcAft>
                <a:spcPts val="0"/>
              </a:spcAft>
              <a:buClr>
                <a:schemeClr val="lt1"/>
              </a:buClr>
              <a:buSzPts val="2800"/>
              <a:buNone/>
              <a:defRPr sz="2800">
                <a:solidFill>
                  <a:schemeClr val="lt1"/>
                </a:solidFill>
              </a:defRPr>
            </a:lvl8pPr>
            <a:lvl9pPr lvl="8" rtl="0">
              <a:spcBef>
                <a:spcPts val="0"/>
              </a:spcBef>
              <a:spcAft>
                <a:spcPts val="0"/>
              </a:spcAft>
              <a:buClr>
                <a:schemeClr val="lt1"/>
              </a:buClr>
              <a:buSzPts val="2800"/>
              <a:buNone/>
              <a:defRPr sz="2800">
                <a:solidFill>
                  <a:schemeClr val="lt1"/>
                </a:solidFill>
              </a:defRPr>
            </a:lvl9pPr>
          </a:lstStyle>
          <a:p/>
        </p:txBody>
      </p:sp>
      <p:sp>
        <p:nvSpPr>
          <p:cNvPr id="7" name="Google Shape;7;p1"/>
          <p:cNvSpPr txBox="1"/>
          <p:nvPr>
            <p:ph idx="1" type="body"/>
          </p:nvPr>
        </p:nvSpPr>
        <p:spPr>
          <a:xfrm>
            <a:off x="720000" y="1152475"/>
            <a:ext cx="7704000" cy="34509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1pPr>
            <a:lvl2pPr indent="-317500" lvl="1" marL="914400" rtl="0">
              <a:lnSpc>
                <a:spcPct val="100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2pPr>
            <a:lvl3pPr indent="-317500" lvl="2" marL="1371600" rtl="0">
              <a:lnSpc>
                <a:spcPct val="100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3pPr>
            <a:lvl4pPr indent="-317500" lvl="3" marL="1828800" rtl="0">
              <a:lnSpc>
                <a:spcPct val="100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4pPr>
            <a:lvl5pPr indent="-317500" lvl="4" marL="2286000" rtl="0">
              <a:lnSpc>
                <a:spcPct val="100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5pPr>
            <a:lvl6pPr indent="-317500" lvl="5" marL="2743200" rtl="0">
              <a:lnSpc>
                <a:spcPct val="100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6pPr>
            <a:lvl7pPr indent="-317500" lvl="6" marL="3200400" rtl="0">
              <a:lnSpc>
                <a:spcPct val="100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7pPr>
            <a:lvl8pPr indent="-317500" lvl="7" marL="3657600" rtl="0">
              <a:lnSpc>
                <a:spcPct val="100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8pPr>
            <a:lvl9pPr indent="-317500" lvl="8" marL="4114800" rtl="0">
              <a:lnSpc>
                <a:spcPct val="100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22" name="Shape 222"/>
        <p:cNvGrpSpPr/>
        <p:nvPr/>
      </p:nvGrpSpPr>
      <p:grpSpPr>
        <a:xfrm>
          <a:off x="0" y="0"/>
          <a:ext cx="0" cy="0"/>
          <a:chOff x="0" y="0"/>
          <a:chExt cx="0" cy="0"/>
        </a:xfrm>
      </p:grpSpPr>
      <p:sp>
        <p:nvSpPr>
          <p:cNvPr id="223" name="Google Shape;223;p37"/>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24" name="Google Shape;224;p37"/>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3"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wczfsc77xq1wUubcZV36OQ-7huDjlt2Xzf_dwnoWKXo/copy" TargetMode="External"/><Relationship Id="rId5"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slide" Target="/ppt/slides/slide34.xml"/><Relationship Id="rId7" Type="http://schemas.openxmlformats.org/officeDocument/2006/relationships/slide" Target="/ppt/slides/slide33.xml"/><Relationship Id="rId8" Type="http://schemas.openxmlformats.org/officeDocument/2006/relationships/slide" Target="/ppt/slides/slide35.xml"/><Relationship Id="rId11" Type="http://schemas.openxmlformats.org/officeDocument/2006/relationships/slide" Target="/ppt/slides/slide38.xml"/><Relationship Id="rId10" Type="http://schemas.openxmlformats.org/officeDocument/2006/relationships/slide" Target="/ppt/slides/slide36.xml"/><Relationship Id="rId13" Type="http://schemas.openxmlformats.org/officeDocument/2006/relationships/slide" Target="/ppt/slides/slide39.xml"/><Relationship Id="rId12" Type="http://schemas.openxmlformats.org/officeDocument/2006/relationships/slide" Target="/ppt/slides/slide38.xml"/><Relationship Id="rId15" Type="http://schemas.openxmlformats.org/officeDocument/2006/relationships/slide" Target="/ppt/slides/slide40.xml"/><Relationship Id="rId14" Type="http://schemas.openxmlformats.org/officeDocument/2006/relationships/hyperlink" Target="https://storyset.com/?utm_source=slidesgo_template&amp;utm_medium=referral-link&amp;utm_campaign=slidesgo_contents_of_this_template&amp;utm_term=storyset&amp;utm_content=storyset" TargetMode="External"/><Relationship Id="rId17" Type="http://schemas.openxmlformats.org/officeDocument/2006/relationships/slide" Target="/ppt/slides/slide46.xml"/><Relationship Id="rId16" Type="http://schemas.openxmlformats.org/officeDocument/2006/relationships/slide" Target="/ppt/slides/slide4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2.xml"/><Relationship Id="rId3"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3.xml"/><Relationship Id="rId3"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www.freepik.com/free-photo/low-view-modern-skyscrapers-office-buildings_12396219.htm/?utm_source=slidesgo_template&amp;utm_medium=referral-link&amp;utm_campaign=sg_resources&amp;utm_content=freepik" TargetMode="External"/><Relationship Id="rId4" Type="http://schemas.openxmlformats.org/officeDocument/2006/relationships/hyperlink" Target="https://www.freepik.com/free-photo/low-view-modern-skyscrapers-office-buildings_12396219.htm/?utm_source=slidesgo_template&amp;utm_medium=referral-link&amp;utm_campaign=sg_resources&amp;utm_content=freepik" TargetMode="External"/><Relationship Id="rId9" Type="http://schemas.openxmlformats.org/officeDocument/2006/relationships/hyperlink" Target="https://www.freepik.com/free-photo/low-angle-round-building-corner-city_12065879.htm/?utm_source=slidesgo_template&amp;utm_medium=referral-link&amp;utm_campaign=sg_resources&amp;utm_content=freepik" TargetMode="External"/><Relationship Id="rId5" Type="http://schemas.openxmlformats.org/officeDocument/2006/relationships/hyperlink" Target="https://www.freepik.com/free-photo/low-view-modern-skyscrapers-office-buildings_12396219.htm/?utm_source=slidesgo_template&amp;utm_medium=referral-link&amp;utm_campaign=sg_resources&amp;utm_content=freepik" TargetMode="External"/><Relationship Id="rId6" Type="http://schemas.openxmlformats.org/officeDocument/2006/relationships/hyperlink" Target="https://www.freepik.com/free-photo/medium-shot-smiley-man-working-laptop_13659283.htm/?utm_source=slidesgo_template&amp;utm_medium=referral-link&amp;utm_campaign=sg_resources&amp;utm_content=freepik" TargetMode="External"/><Relationship Id="rId7" Type="http://schemas.openxmlformats.org/officeDocument/2006/relationships/hyperlink" Target="https://www.freepik.com/free-photo/arrangement-with-laptop-notes-wall_13659285.htm/?utm_source=slidesgo_template&amp;utm_medium=referral-link&amp;utm_campaign=sg_resources&amp;utm_content=freepik" TargetMode="External"/><Relationship Id="rId8" Type="http://schemas.openxmlformats.org/officeDocument/2006/relationships/hyperlink" Target="https://www.freepik.com/free-photo/low-angle-modern-buildings-skyline_5253542.htm/?utm_source=slidesgo_template&amp;utm_medium=referral-link&amp;utm_campaign=sg_resources&amp;utm_content=freepik" TargetMode="External"/><Relationship Id="rId11" Type="http://schemas.openxmlformats.org/officeDocument/2006/relationships/hyperlink" Target="https://www.freepik.com/free-photo/apartment-building-city-with-clear-sky_12065881.htm/?utm_source=slidesgo_template&amp;utm_medium=referral-link&amp;utm_campaign=sg_resources&amp;utm_content=freepik" TargetMode="External"/><Relationship Id="rId10" Type="http://schemas.openxmlformats.org/officeDocument/2006/relationships/hyperlink" Target="https://www.freepik.com/free-photo/view-building-with-reflective-windows_5281532.htm/?utm_source=slidesgo_template&amp;utm_medium=referral-link&amp;utm_campaign=sg_resources&amp;utm_content=freepik" TargetMode="External"/><Relationship Id="rId13" Type="http://schemas.openxmlformats.org/officeDocument/2006/relationships/hyperlink" Target="https://www.freepik.com/free-photo/residential-area-with-new-buildings_1385357.htm/?utm_source=slidesgo_template&amp;utm_medium=referral-link&amp;utm_campaign=sg_resources&amp;utm_content=freepik" TargetMode="External"/><Relationship Id="rId12" Type="http://schemas.openxmlformats.org/officeDocument/2006/relationships/hyperlink" Target="https://www.freepik.com/free-photo/businesspeople-meeting-office-working_13296744.htm/?utm_source=slidesgo_template&amp;utm_medium=referral-link&amp;utm_campaign=sg_resources&amp;utm_content=freepik" TargetMode="External"/><Relationship Id="rId15" Type="http://schemas.openxmlformats.org/officeDocument/2006/relationships/hyperlink" Target="https://www.freepik.com/free-photo/low-angle-skyscraper-city_11733624.htm/?utm_source=slidesgo_template&amp;utm_medium=referral-link&amp;utm_campaign=sg_resources&amp;utm_content=freepik" TargetMode="External"/><Relationship Id="rId14" Type="http://schemas.openxmlformats.org/officeDocument/2006/relationships/hyperlink" Target="https://www.freepik.com/free-photo/simplistic-apartment-building-city_12065898.htm/?utm_source=slidesgo_template&amp;utm_medium=referral-link&amp;utm_campaign=sg_resources&amp;utm_content=freepik" TargetMode="External"/><Relationship Id="rId17" Type="http://schemas.openxmlformats.org/officeDocument/2006/relationships/hyperlink" Target="https://www.freepik.com/free-photo/male-female-coworkers-office-working-with-laptop_13296958.htm/?utm_source=slidesgo_template&amp;utm_medium=referral-link&amp;utm_campaign=sg_resources&amp;utm_content=freepik" TargetMode="External"/><Relationship Id="rId16" Type="http://schemas.openxmlformats.org/officeDocument/2006/relationships/hyperlink" Target="https://www.freepik.com/free-photo/low-angle-plain-concrete-structure-city-with-copy-space_12065853.htm/?utm_source=slidesgo_template&amp;utm_medium=referral-link&amp;utm_campaign=sg_resources&amp;utm_content=freepik"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www.freepik.com/free-photo/new-york-city-financial-district-skyline_5508815.htm/?utm_source=slidesgo_template&amp;utm_medium=referral-link&amp;utm_campaign=sg_resources&amp;utm_content=freepik" TargetMode="External"/><Relationship Id="rId4" Type="http://schemas.openxmlformats.org/officeDocument/2006/relationships/hyperlink" Target="https://www.freepik.com/free-photo/empire-state-building-new-york-city_4821885.htm/?utm_source=slidesgo_template&amp;utm_medium=referral-link&amp;utm_campaign=sg_resources&amp;utm_content=freepik" TargetMode="External"/><Relationship Id="rId9" Type="http://schemas.openxmlformats.org/officeDocument/2006/relationships/hyperlink" Target="https://www.freepik.com/free-photo/plain-concrete-structure-city-with-copy-space_12065858.htm/?utm_source=slidesgo_template&amp;utm_medium=referral-link&amp;utm_campaign=sg_resources&amp;utm_content=freepik" TargetMode="External"/><Relationship Id="rId5" Type="http://schemas.openxmlformats.org/officeDocument/2006/relationships/hyperlink" Target="https://www.freepik.com/free-photo/close-up-view-modern-skyscrapers-office-buildings_12396231.htm/?utm_source=slidesgo_template&amp;utm_medium=referral-link&amp;utm_campaign=sg_resources&amp;utm_content=freepik" TargetMode="External"/><Relationship Id="rId6" Type="http://schemas.openxmlformats.org/officeDocument/2006/relationships/hyperlink" Target="https://www.freepik.com/free-photo/architectural-apartment-building-city-with-copy-space_12065860.htm/?utm_source=slidesgo_template&amp;utm_medium=referral-link&amp;utm_campaign=sg_resources&amp;utm_content=freepik" TargetMode="External"/><Relationship Id="rId7" Type="http://schemas.openxmlformats.org/officeDocument/2006/relationships/hyperlink" Target="https://www.freepik.com/free-photo/low-view-modern-skyscrapers-office-buildings_12396196.htm/?utm_source=slidesgo_template&amp;utm_medium=referral-link&amp;utm_campaign=sg_resources&amp;utm_content=freepik" TargetMode="External"/><Relationship Id="rId8" Type="http://schemas.openxmlformats.org/officeDocument/2006/relationships/hyperlink" Target="https://www.freepik.com/free-photo/bottom-view-church-tower_4153300.htm/?utm_source=slidesgo_template&amp;utm_medium=referral-link&amp;utm_campaign=sg_resources&amp;utm_content=freepik" TargetMode="External"/><Relationship Id="rId11" Type="http://schemas.openxmlformats.org/officeDocument/2006/relationships/hyperlink" Target="https://www.freepik.com/free-photo/apartment-building-city-with-copy-space_12065871.htm/?utm_source=slidesgo_template&amp;utm_medium=referral-link&amp;utm_campaign=sg_resources&amp;utm_content=freepik" TargetMode="External"/><Relationship Id="rId10" Type="http://schemas.openxmlformats.org/officeDocument/2006/relationships/hyperlink" Target="https://www.freepik.com/free-photo/minimal-apartment-building-city-with-copy-space_12065859.htm/?utm_source=slidesgo_template&amp;utm_medium=referral-link&amp;utm_campaign=sg_resources&amp;utm_content=freepik" TargetMode="External"/><Relationship Id="rId13" Type="http://schemas.openxmlformats.org/officeDocument/2006/relationships/hyperlink" Target="https://www.freepik.com/free-photo/facade-old-building-with-sculptures_4806521.htm/?utm_source=slidesgo_template&amp;utm_medium=referral-link&amp;utm_campaign=sg_resources&amp;utm_content=freepik" TargetMode="External"/><Relationship Id="rId12" Type="http://schemas.openxmlformats.org/officeDocument/2006/relationships/hyperlink" Target="https://www.freepik.com/free-photo/plain-concrete-structure-city_12065893.htm/?utm_source=slidesgo_template&amp;utm_medium=referral-link&amp;utm_campaign=sg_resources&amp;utm_content=freepik"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6.xml"/><Relationship Id="rId3" Type="http://schemas.openxmlformats.org/officeDocument/2006/relationships/hyperlink" Target="http://bit.ly/2PfT4lq" TargetMode="External"/><Relationship Id="rId4" Type="http://schemas.openxmlformats.org/officeDocument/2006/relationships/slide" Target="/ppt/slides/slide33.xml"/><Relationship Id="rId5" Type="http://schemas.openxmlformats.org/officeDocument/2006/relationships/slide" Target="/ppt/slides/slide33.xml"/><Relationship Id="rId6" Type="http://schemas.openxmlformats.org/officeDocument/2006/relationships/hyperlink" Target="http://bit.ly/33VAFh3" TargetMode="External"/><Relationship Id="rId7" Type="http://schemas.openxmlformats.org/officeDocument/2006/relationships/hyperlink" Target="http://bit.ly/30B07Gq"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7.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9.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5.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3.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4.gif"/><Relationship Id="rId14" Type="http://schemas.openxmlformats.org/officeDocument/2006/relationships/image" Target="../media/image8.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6.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0.xml"/><Relationship Id="rId3" Type="http://schemas.openxmlformats.org/officeDocument/2006/relationships/hyperlink" Target="https://bit.ly/2ZjL1pd"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6.xml"/><Relationship Id="rId3" Type="http://schemas.openxmlformats.org/officeDocument/2006/relationships/hyperlink" Target="https://chrome.google.com/webstore/detail/flaticon-for-gsuit-gslide/haekgjfnhhdkgfgmldhfokhmfkgmciba"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3.xml"/><Relationship Id="rId3" Type="http://schemas.openxmlformats.org/officeDocument/2006/relationships/hyperlink" Target="http://bit.ly/2PfT4lq" TargetMode="Externa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9"/>
          <p:cNvSpPr txBox="1"/>
          <p:nvPr>
            <p:ph type="ctrTitle"/>
          </p:nvPr>
        </p:nvSpPr>
        <p:spPr>
          <a:xfrm>
            <a:off x="954746" y="480475"/>
            <a:ext cx="5112300" cy="146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Import </a:t>
            </a:r>
            <a:endParaRPr/>
          </a:p>
          <a:p>
            <a:pPr indent="0" lvl="0" marL="0" rtl="0" algn="l">
              <a:spcBef>
                <a:spcPts val="0"/>
              </a:spcBef>
              <a:spcAft>
                <a:spcPts val="0"/>
              </a:spcAft>
              <a:buNone/>
            </a:pPr>
            <a:r>
              <a:rPr lang="en"/>
              <a:t>MOT format</a:t>
            </a:r>
            <a:endParaRPr/>
          </a:p>
        </p:txBody>
      </p:sp>
      <p:sp>
        <p:nvSpPr>
          <p:cNvPr id="231" name="Google Shape;231;p39"/>
          <p:cNvSpPr txBox="1"/>
          <p:nvPr>
            <p:ph idx="1" type="subTitle"/>
          </p:nvPr>
        </p:nvSpPr>
        <p:spPr>
          <a:xfrm>
            <a:off x="993450" y="1904928"/>
            <a:ext cx="5027100" cy="54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MOT - Multiple Object Tracking, </a:t>
            </a:r>
            <a:endParaRPr/>
          </a:p>
          <a:p>
            <a:pPr indent="0" lvl="0" marL="0" rtl="0" algn="l">
              <a:spcBef>
                <a:spcPts val="0"/>
              </a:spcBef>
              <a:spcAft>
                <a:spcPts val="0"/>
              </a:spcAft>
              <a:buClr>
                <a:schemeClr val="dk1"/>
              </a:buClr>
              <a:buSzPts val="1100"/>
              <a:buFont typeface="Arial"/>
              <a:buNone/>
            </a:pPr>
            <a:r>
              <a:rPr lang="en"/>
              <a:t>import public dataset or custom data</a:t>
            </a:r>
            <a:endParaRPr/>
          </a:p>
          <a:p>
            <a:pPr indent="0" lvl="0" marL="0" rtl="0" algn="l">
              <a:spcBef>
                <a:spcPts val="0"/>
              </a:spcBef>
              <a:spcAft>
                <a:spcPts val="0"/>
              </a:spcAft>
              <a:buNone/>
            </a:pPr>
            <a:r>
              <a:t/>
            </a:r>
            <a:endParaRPr/>
          </a:p>
        </p:txBody>
      </p:sp>
      <p:sp>
        <p:nvSpPr>
          <p:cNvPr id="232" name="Google Shape;232;p39"/>
          <p:cNvSpPr/>
          <p:nvPr/>
        </p:nvSpPr>
        <p:spPr>
          <a:xfrm rot="5400000">
            <a:off x="-116050" y="1405100"/>
            <a:ext cx="1831800" cy="315900"/>
          </a:xfrm>
          <a:prstGeom prst="rect">
            <a:avLst/>
          </a:prstGeom>
          <a:solidFill>
            <a:schemeClr val="accent1"/>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9"/>
          <p:cNvSpPr/>
          <p:nvPr/>
        </p:nvSpPr>
        <p:spPr>
          <a:xfrm>
            <a:off x="5813850" y="292400"/>
            <a:ext cx="2410200" cy="2343300"/>
          </a:xfrm>
          <a:prstGeom prst="roundRect">
            <a:avLst>
              <a:gd fmla="val 6564" name="adj"/>
            </a:avLst>
          </a:prstGeom>
          <a:gradFill>
            <a:gsLst>
              <a:gs pos="0">
                <a:schemeClr val="accent1"/>
              </a:gs>
              <a:gs pos="100000">
                <a:schemeClr val="accent4"/>
              </a:gs>
            </a:gsLst>
            <a:lin ang="8100019" scaled="0"/>
          </a:gradFill>
          <a:ln>
            <a:noFill/>
          </a:ln>
          <a:effectLst>
            <a:outerShdw blurRad="142875" rotWithShape="0" algn="bl" dir="8100000" dist="304800">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4" name="Google Shape;234;p39"/>
          <p:cNvPicPr preferRelativeResize="0"/>
          <p:nvPr/>
        </p:nvPicPr>
        <p:blipFill>
          <a:blip r:embed="rId3">
            <a:alphaModFix/>
          </a:blip>
          <a:stretch>
            <a:fillRect/>
          </a:stretch>
        </p:blipFill>
        <p:spPr>
          <a:xfrm>
            <a:off x="5908843" y="333779"/>
            <a:ext cx="2235095" cy="223508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8"/>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sets us apart?</a:t>
            </a:r>
            <a:endParaRPr/>
          </a:p>
        </p:txBody>
      </p:sp>
      <p:sp>
        <p:nvSpPr>
          <p:cNvPr id="337" name="Google Shape;337;p48"/>
          <p:cNvSpPr txBox="1"/>
          <p:nvPr>
            <p:ph idx="1" type="subTitle"/>
          </p:nvPr>
        </p:nvSpPr>
        <p:spPr>
          <a:xfrm>
            <a:off x="1002275" y="3203275"/>
            <a:ext cx="18597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very cold place</a:t>
            </a:r>
            <a:endParaRPr/>
          </a:p>
        </p:txBody>
      </p:sp>
      <p:sp>
        <p:nvSpPr>
          <p:cNvPr id="338" name="Google Shape;338;p48"/>
          <p:cNvSpPr txBox="1"/>
          <p:nvPr>
            <p:ph idx="2" type="title"/>
          </p:nvPr>
        </p:nvSpPr>
        <p:spPr>
          <a:xfrm>
            <a:off x="1002275" y="2771675"/>
            <a:ext cx="1859700" cy="42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339" name="Google Shape;339;p48"/>
          <p:cNvSpPr txBox="1"/>
          <p:nvPr>
            <p:ph idx="5" type="subTitle"/>
          </p:nvPr>
        </p:nvSpPr>
        <p:spPr>
          <a:xfrm>
            <a:off x="3658228" y="3203275"/>
            <a:ext cx="18597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a gas giant and the biggest planet in the Solar System</a:t>
            </a:r>
            <a:endParaRPr/>
          </a:p>
        </p:txBody>
      </p:sp>
      <p:sp>
        <p:nvSpPr>
          <p:cNvPr id="340" name="Google Shape;340;p48"/>
          <p:cNvSpPr txBox="1"/>
          <p:nvPr>
            <p:ph idx="3" type="subTitle"/>
          </p:nvPr>
        </p:nvSpPr>
        <p:spPr>
          <a:xfrm>
            <a:off x="6314206" y="3203275"/>
            <a:ext cx="18597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It’s a gas giant, composed mostly of hydrogen and helium</a:t>
            </a:r>
            <a:endParaRPr/>
          </a:p>
        </p:txBody>
      </p:sp>
      <p:sp>
        <p:nvSpPr>
          <p:cNvPr id="341" name="Google Shape;341;p48"/>
          <p:cNvSpPr txBox="1"/>
          <p:nvPr>
            <p:ph idx="4" type="title"/>
          </p:nvPr>
        </p:nvSpPr>
        <p:spPr>
          <a:xfrm>
            <a:off x="6314201" y="2771675"/>
            <a:ext cx="1859700" cy="42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342" name="Google Shape;342;p48"/>
          <p:cNvSpPr txBox="1"/>
          <p:nvPr>
            <p:ph idx="6" type="title"/>
          </p:nvPr>
        </p:nvSpPr>
        <p:spPr>
          <a:xfrm>
            <a:off x="3658221" y="2771675"/>
            <a:ext cx="1859700" cy="42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343" name="Google Shape;343;p48"/>
          <p:cNvSpPr/>
          <p:nvPr/>
        </p:nvSpPr>
        <p:spPr>
          <a:xfrm>
            <a:off x="1607675" y="2055700"/>
            <a:ext cx="648900" cy="624300"/>
          </a:xfrm>
          <a:prstGeom prst="roundRect">
            <a:avLst>
              <a:gd fmla="val 6564" name="adj"/>
            </a:avLst>
          </a:prstGeom>
          <a:gradFill>
            <a:gsLst>
              <a:gs pos="0">
                <a:schemeClr val="accent1"/>
              </a:gs>
              <a:gs pos="100000">
                <a:schemeClr val="accent4"/>
              </a:gs>
            </a:gsLst>
            <a:lin ang="8100019" scaled="0"/>
          </a:gradFill>
          <a:ln>
            <a:noFill/>
          </a:ln>
          <a:effectLst>
            <a:outerShdw blurRad="142875" rotWithShape="0" algn="bl" dir="8100000" dist="209550">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8"/>
          <p:cNvSpPr/>
          <p:nvPr/>
        </p:nvSpPr>
        <p:spPr>
          <a:xfrm>
            <a:off x="4247550" y="2055700"/>
            <a:ext cx="648900" cy="624300"/>
          </a:xfrm>
          <a:prstGeom prst="roundRect">
            <a:avLst>
              <a:gd fmla="val 6564" name="adj"/>
            </a:avLst>
          </a:prstGeom>
          <a:gradFill>
            <a:gsLst>
              <a:gs pos="0">
                <a:schemeClr val="accent1"/>
              </a:gs>
              <a:gs pos="100000">
                <a:schemeClr val="accent4"/>
              </a:gs>
            </a:gsLst>
            <a:lin ang="8100019" scaled="0"/>
          </a:gradFill>
          <a:ln>
            <a:noFill/>
          </a:ln>
          <a:effectLst>
            <a:outerShdw blurRad="142875" rotWithShape="0" algn="bl" dir="8100000" dist="209550">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8"/>
          <p:cNvSpPr/>
          <p:nvPr/>
        </p:nvSpPr>
        <p:spPr>
          <a:xfrm>
            <a:off x="6919588" y="2055700"/>
            <a:ext cx="648900" cy="624300"/>
          </a:xfrm>
          <a:prstGeom prst="roundRect">
            <a:avLst>
              <a:gd fmla="val 6564" name="adj"/>
            </a:avLst>
          </a:prstGeom>
          <a:gradFill>
            <a:gsLst>
              <a:gs pos="0">
                <a:schemeClr val="accent1"/>
              </a:gs>
              <a:gs pos="100000">
                <a:schemeClr val="accent4"/>
              </a:gs>
            </a:gsLst>
            <a:lin ang="8100019" scaled="0"/>
          </a:gradFill>
          <a:ln>
            <a:noFill/>
          </a:ln>
          <a:effectLst>
            <a:outerShdw blurRad="142875" rotWithShape="0" algn="bl" dir="8100000" dist="209550">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48"/>
          <p:cNvGrpSpPr/>
          <p:nvPr/>
        </p:nvGrpSpPr>
        <p:grpSpPr>
          <a:xfrm>
            <a:off x="1762024" y="2218797"/>
            <a:ext cx="340204" cy="298116"/>
            <a:chOff x="2225443" y="142843"/>
            <a:chExt cx="483175" cy="423400"/>
          </a:xfrm>
        </p:grpSpPr>
        <p:sp>
          <p:nvSpPr>
            <p:cNvPr id="347" name="Google Shape;347;p48"/>
            <p:cNvSpPr/>
            <p:nvPr/>
          </p:nvSpPr>
          <p:spPr>
            <a:xfrm>
              <a:off x="2650768" y="312218"/>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48" name="Google Shape;348;p48"/>
            <p:cNvSpPr/>
            <p:nvPr/>
          </p:nvSpPr>
          <p:spPr>
            <a:xfrm>
              <a:off x="2649343" y="227493"/>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49" name="Google Shape;349;p48"/>
            <p:cNvSpPr/>
            <p:nvPr/>
          </p:nvSpPr>
          <p:spPr>
            <a:xfrm>
              <a:off x="2649343" y="368643"/>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50" name="Google Shape;350;p48"/>
            <p:cNvSpPr/>
            <p:nvPr/>
          </p:nvSpPr>
          <p:spPr>
            <a:xfrm>
              <a:off x="2225443" y="142843"/>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351" name="Google Shape;351;p48"/>
          <p:cNvGrpSpPr/>
          <p:nvPr/>
        </p:nvGrpSpPr>
        <p:grpSpPr>
          <a:xfrm>
            <a:off x="4400701" y="2198223"/>
            <a:ext cx="342580" cy="339271"/>
            <a:chOff x="5962184" y="117535"/>
            <a:chExt cx="486550" cy="481850"/>
          </a:xfrm>
        </p:grpSpPr>
        <p:sp>
          <p:nvSpPr>
            <p:cNvPr id="352" name="Google Shape;352;p48"/>
            <p:cNvSpPr/>
            <p:nvPr/>
          </p:nvSpPr>
          <p:spPr>
            <a:xfrm>
              <a:off x="6048759" y="202260"/>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53" name="Google Shape;353;p48"/>
            <p:cNvSpPr/>
            <p:nvPr/>
          </p:nvSpPr>
          <p:spPr>
            <a:xfrm>
              <a:off x="6097384" y="258735"/>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54" name="Google Shape;354;p48"/>
            <p:cNvSpPr/>
            <p:nvPr/>
          </p:nvSpPr>
          <p:spPr>
            <a:xfrm>
              <a:off x="5962184" y="117560"/>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55" name="Google Shape;355;p48"/>
            <p:cNvSpPr/>
            <p:nvPr/>
          </p:nvSpPr>
          <p:spPr>
            <a:xfrm>
              <a:off x="6158284" y="117535"/>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356" name="Google Shape;356;p48"/>
          <p:cNvGrpSpPr/>
          <p:nvPr/>
        </p:nvGrpSpPr>
        <p:grpSpPr>
          <a:xfrm>
            <a:off x="7073741" y="2198218"/>
            <a:ext cx="340573" cy="339271"/>
            <a:chOff x="3571081" y="2278749"/>
            <a:chExt cx="483700" cy="481850"/>
          </a:xfrm>
        </p:grpSpPr>
        <p:sp>
          <p:nvSpPr>
            <p:cNvPr id="357" name="Google Shape;357;p48"/>
            <p:cNvSpPr/>
            <p:nvPr/>
          </p:nvSpPr>
          <p:spPr>
            <a:xfrm>
              <a:off x="3664956" y="2522374"/>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58" name="Google Shape;358;p48"/>
            <p:cNvSpPr/>
            <p:nvPr/>
          </p:nvSpPr>
          <p:spPr>
            <a:xfrm>
              <a:off x="3810231" y="2642824"/>
              <a:ext cx="25" cy="25"/>
            </a:xfrm>
            <a:custGeom>
              <a:rect b="b" l="l" r="r" t="t"/>
              <a:pathLst>
                <a:path extrusionOk="0" h="1" w="1">
                  <a:moveTo>
                    <a:pt x="1" y="0"/>
                  </a:move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59" name="Google Shape;359;p48"/>
            <p:cNvSpPr/>
            <p:nvPr/>
          </p:nvSpPr>
          <p:spPr>
            <a:xfrm>
              <a:off x="3941756" y="2278749"/>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60" name="Google Shape;360;p48"/>
            <p:cNvSpPr/>
            <p:nvPr/>
          </p:nvSpPr>
          <p:spPr>
            <a:xfrm>
              <a:off x="3834181" y="2410649"/>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61" name="Google Shape;361;p48"/>
            <p:cNvSpPr/>
            <p:nvPr/>
          </p:nvSpPr>
          <p:spPr>
            <a:xfrm>
              <a:off x="3703256" y="2290574"/>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62" name="Google Shape;362;p48"/>
            <p:cNvSpPr/>
            <p:nvPr/>
          </p:nvSpPr>
          <p:spPr>
            <a:xfrm>
              <a:off x="3802706" y="2619924"/>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63" name="Google Shape;363;p48"/>
            <p:cNvSpPr/>
            <p:nvPr/>
          </p:nvSpPr>
          <p:spPr>
            <a:xfrm>
              <a:off x="3599531" y="2419299"/>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64" name="Google Shape;364;p48"/>
            <p:cNvSpPr/>
            <p:nvPr/>
          </p:nvSpPr>
          <p:spPr>
            <a:xfrm>
              <a:off x="3571081" y="2591024"/>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9"/>
          <p:cNvSpPr txBox="1"/>
          <p:nvPr>
            <p:ph type="title"/>
          </p:nvPr>
        </p:nvSpPr>
        <p:spPr>
          <a:xfrm>
            <a:off x="868350" y="1929700"/>
            <a:ext cx="7513500" cy="111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Awesome words</a:t>
            </a:r>
            <a:endParaRPr/>
          </a:p>
        </p:txBody>
      </p:sp>
      <p:sp>
        <p:nvSpPr>
          <p:cNvPr id="370" name="Google Shape;370;p49"/>
          <p:cNvSpPr txBox="1"/>
          <p:nvPr>
            <p:ph idx="1" type="subTitle"/>
          </p:nvPr>
        </p:nvSpPr>
        <p:spPr>
          <a:xfrm>
            <a:off x="841800" y="2961275"/>
            <a:ext cx="7460400" cy="41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Because key words are great for catching your audience’s attention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0"/>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Key action items</a:t>
            </a:r>
            <a:endParaRPr/>
          </a:p>
        </p:txBody>
      </p:sp>
      <p:graphicFrame>
        <p:nvGraphicFramePr>
          <p:cNvPr id="376" name="Google Shape;376;p50"/>
          <p:cNvGraphicFramePr/>
          <p:nvPr/>
        </p:nvGraphicFramePr>
        <p:xfrm>
          <a:off x="720003" y="1252788"/>
          <a:ext cx="3000000" cy="3000000"/>
        </p:xfrm>
        <a:graphic>
          <a:graphicData uri="http://schemas.openxmlformats.org/drawingml/2006/table">
            <a:tbl>
              <a:tblPr>
                <a:noFill/>
                <a:tableStyleId>{39EB3120-62F9-41CE-85DF-9EC8E38E86B7}</a:tableStyleId>
              </a:tblPr>
              <a:tblGrid>
                <a:gridCol w="1926000"/>
                <a:gridCol w="1926000"/>
                <a:gridCol w="1926000"/>
                <a:gridCol w="1926000"/>
              </a:tblGrid>
              <a:tr h="764525">
                <a:tc>
                  <a:txBody>
                    <a:bodyPr/>
                    <a:lstStyle/>
                    <a:p>
                      <a:pPr indent="0" lvl="0" marL="0" rtl="0" algn="l">
                        <a:spcBef>
                          <a:spcPts val="0"/>
                        </a:spcBef>
                        <a:spcAft>
                          <a:spcPts val="0"/>
                        </a:spcAft>
                        <a:buNone/>
                      </a:pPr>
                      <a:r>
                        <a:t/>
                      </a:r>
                      <a:endParaRPr sz="2200">
                        <a:solidFill>
                          <a:schemeClr val="lt1"/>
                        </a:solidFill>
                        <a:latin typeface="Libre Franklin"/>
                        <a:ea typeface="Libre Franklin"/>
                        <a:cs typeface="Libre Franklin"/>
                        <a:sym typeface="Libre Franklin"/>
                      </a:endParaRPr>
                    </a:p>
                  </a:txBody>
                  <a:tcPr marT="91425" marB="91425" marR="91425" marL="91425">
                    <a:lnL cap="flat" cmpd="sng" w="19050">
                      <a:solidFill>
                        <a:srgbClr val="247BA0">
                          <a:alpha val="0"/>
                        </a:srgbClr>
                      </a:solidFill>
                      <a:prstDash val="solid"/>
                      <a:round/>
                      <a:headEnd len="sm" w="sm" type="none"/>
                      <a:tailEnd len="sm" w="sm" type="none"/>
                    </a:lnL>
                    <a:lnR cap="flat" cmpd="sng" w="19050">
                      <a:solidFill>
                        <a:srgbClr val="247BA0">
                          <a:alpha val="0"/>
                        </a:srgbClr>
                      </a:solidFill>
                      <a:prstDash val="solid"/>
                      <a:round/>
                      <a:headEnd len="sm" w="sm" type="none"/>
                      <a:tailEnd len="sm" w="sm" type="none"/>
                    </a:lnR>
                    <a:lnT cap="flat" cmpd="sng" w="19050">
                      <a:solidFill>
                        <a:srgbClr val="247BA0">
                          <a:alpha val="0"/>
                        </a:srgbClr>
                      </a:solidFill>
                      <a:prstDash val="solid"/>
                      <a:round/>
                      <a:headEnd len="sm" w="sm" type="none"/>
                      <a:tailEnd len="sm" w="sm" type="none"/>
                    </a:lnT>
                    <a:lnB cap="flat" cmpd="sng" w="19050">
                      <a:solidFill>
                        <a:srgbClr val="247BA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2300">
                          <a:solidFill>
                            <a:schemeClr val="lt1"/>
                          </a:solidFill>
                          <a:latin typeface="Libre Franklin"/>
                          <a:ea typeface="Libre Franklin"/>
                          <a:cs typeface="Libre Franklin"/>
                          <a:sym typeface="Libre Franklin"/>
                        </a:rPr>
                        <a:t>First</a:t>
                      </a:r>
                      <a:r>
                        <a:rPr b="1" lang="en" sz="2300">
                          <a:solidFill>
                            <a:schemeClr val="lt1"/>
                          </a:solidFill>
                          <a:latin typeface="Libre Franklin"/>
                          <a:ea typeface="Libre Franklin"/>
                          <a:cs typeface="Libre Franklin"/>
                          <a:sym typeface="Libre Franklin"/>
                        </a:rPr>
                        <a:t> </a:t>
                      </a:r>
                      <a:r>
                        <a:rPr b="1" lang="en" sz="2300">
                          <a:solidFill>
                            <a:schemeClr val="lt1"/>
                          </a:solidFill>
                          <a:latin typeface="Libre Franklin"/>
                          <a:ea typeface="Libre Franklin"/>
                          <a:cs typeface="Libre Franklin"/>
                          <a:sym typeface="Libre Franklin"/>
                        </a:rPr>
                        <a:t>quarter</a:t>
                      </a:r>
                      <a:endParaRPr b="1" sz="2300">
                        <a:solidFill>
                          <a:schemeClr val="lt1"/>
                        </a:solidFill>
                        <a:latin typeface="Libre Franklin"/>
                        <a:ea typeface="Libre Franklin"/>
                        <a:cs typeface="Libre Franklin"/>
                        <a:sym typeface="Libre Franklin"/>
                      </a:endParaRPr>
                    </a:p>
                  </a:txBody>
                  <a:tcPr marT="91425" marB="91425" marR="91425" marL="91425" anchor="ctr">
                    <a:lnL cap="flat" cmpd="sng" w="19050">
                      <a:solidFill>
                        <a:srgbClr val="247BA0">
                          <a:alpha val="0"/>
                        </a:srgbClr>
                      </a:solidFill>
                      <a:prstDash val="solid"/>
                      <a:round/>
                      <a:headEnd len="sm" w="sm" type="none"/>
                      <a:tailEnd len="sm" w="sm" type="none"/>
                    </a:lnL>
                    <a:lnR cap="flat" cmpd="sng" w="19050">
                      <a:solidFill>
                        <a:srgbClr val="247BA0">
                          <a:alpha val="0"/>
                        </a:srgbClr>
                      </a:solidFill>
                      <a:prstDash val="solid"/>
                      <a:round/>
                      <a:headEnd len="sm" w="sm" type="none"/>
                      <a:tailEnd len="sm" w="sm" type="none"/>
                    </a:lnR>
                    <a:lnT cap="flat" cmpd="sng" w="19050">
                      <a:solidFill>
                        <a:srgbClr val="247BA0">
                          <a:alpha val="0"/>
                        </a:srgbClr>
                      </a:solidFill>
                      <a:prstDash val="solid"/>
                      <a:round/>
                      <a:headEnd len="sm" w="sm" type="none"/>
                      <a:tailEnd len="sm" w="sm" type="none"/>
                    </a:lnT>
                    <a:lnB cap="flat" cmpd="sng" w="19050">
                      <a:solidFill>
                        <a:srgbClr val="247BA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2300">
                          <a:solidFill>
                            <a:schemeClr val="lt1"/>
                          </a:solidFill>
                          <a:latin typeface="Libre Franklin"/>
                          <a:ea typeface="Libre Franklin"/>
                          <a:cs typeface="Libre Franklin"/>
                          <a:sym typeface="Libre Franklin"/>
                        </a:rPr>
                        <a:t>Second quarter</a:t>
                      </a:r>
                      <a:endParaRPr b="1" sz="2300">
                        <a:solidFill>
                          <a:schemeClr val="lt1"/>
                        </a:solidFill>
                        <a:latin typeface="Libre Franklin"/>
                        <a:ea typeface="Libre Franklin"/>
                        <a:cs typeface="Libre Franklin"/>
                        <a:sym typeface="Libre Franklin"/>
                      </a:endParaRPr>
                    </a:p>
                  </a:txBody>
                  <a:tcPr marT="91425" marB="91425" marR="91425" marL="91425" anchor="ctr">
                    <a:lnL cap="flat" cmpd="sng" w="19050">
                      <a:solidFill>
                        <a:srgbClr val="247BA0">
                          <a:alpha val="0"/>
                        </a:srgbClr>
                      </a:solidFill>
                      <a:prstDash val="solid"/>
                      <a:round/>
                      <a:headEnd len="sm" w="sm" type="none"/>
                      <a:tailEnd len="sm" w="sm" type="none"/>
                    </a:lnL>
                    <a:lnR cap="flat" cmpd="sng" w="19050">
                      <a:solidFill>
                        <a:srgbClr val="247BA0">
                          <a:alpha val="0"/>
                        </a:srgbClr>
                      </a:solidFill>
                      <a:prstDash val="solid"/>
                      <a:round/>
                      <a:headEnd len="sm" w="sm" type="none"/>
                      <a:tailEnd len="sm" w="sm" type="none"/>
                    </a:lnR>
                    <a:lnT cap="flat" cmpd="sng" w="19050">
                      <a:solidFill>
                        <a:srgbClr val="247BA0">
                          <a:alpha val="0"/>
                        </a:srgbClr>
                      </a:solidFill>
                      <a:prstDash val="solid"/>
                      <a:round/>
                      <a:headEnd len="sm" w="sm" type="none"/>
                      <a:tailEnd len="sm" w="sm" type="none"/>
                    </a:lnT>
                    <a:lnB cap="flat" cmpd="sng" w="19050">
                      <a:solidFill>
                        <a:srgbClr val="247BA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2300">
                          <a:solidFill>
                            <a:schemeClr val="lt1"/>
                          </a:solidFill>
                          <a:latin typeface="Libre Franklin"/>
                          <a:ea typeface="Libre Franklin"/>
                          <a:cs typeface="Libre Franklin"/>
                          <a:sym typeface="Libre Franklin"/>
                        </a:rPr>
                        <a:t>Third </a:t>
                      </a:r>
                      <a:r>
                        <a:rPr b="1" lang="en" sz="2300">
                          <a:solidFill>
                            <a:schemeClr val="lt1"/>
                          </a:solidFill>
                          <a:latin typeface="Libre Franklin"/>
                          <a:ea typeface="Libre Franklin"/>
                          <a:cs typeface="Libre Franklin"/>
                          <a:sym typeface="Libre Franklin"/>
                        </a:rPr>
                        <a:t>quarter</a:t>
                      </a:r>
                      <a:endParaRPr b="1" sz="2300">
                        <a:solidFill>
                          <a:schemeClr val="lt1"/>
                        </a:solidFill>
                        <a:latin typeface="Libre Franklin"/>
                        <a:ea typeface="Libre Franklin"/>
                        <a:cs typeface="Libre Franklin"/>
                        <a:sym typeface="Libre Franklin"/>
                      </a:endParaRPr>
                    </a:p>
                  </a:txBody>
                  <a:tcPr marT="91425" marB="91425" marR="91425" marL="91425" anchor="ctr">
                    <a:lnL cap="flat" cmpd="sng" w="19050">
                      <a:solidFill>
                        <a:srgbClr val="247BA0">
                          <a:alpha val="0"/>
                        </a:srgbClr>
                      </a:solidFill>
                      <a:prstDash val="solid"/>
                      <a:round/>
                      <a:headEnd len="sm" w="sm" type="none"/>
                      <a:tailEnd len="sm" w="sm" type="none"/>
                    </a:lnL>
                    <a:lnR cap="flat" cmpd="sng" w="19050">
                      <a:solidFill>
                        <a:srgbClr val="247BA0">
                          <a:alpha val="0"/>
                        </a:srgbClr>
                      </a:solidFill>
                      <a:prstDash val="solid"/>
                      <a:round/>
                      <a:headEnd len="sm" w="sm" type="none"/>
                      <a:tailEnd len="sm" w="sm" type="none"/>
                    </a:lnR>
                    <a:lnT cap="flat" cmpd="sng" w="19050">
                      <a:solidFill>
                        <a:srgbClr val="247BA0">
                          <a:alpha val="0"/>
                        </a:srgbClr>
                      </a:solidFill>
                      <a:prstDash val="solid"/>
                      <a:round/>
                      <a:headEnd len="sm" w="sm" type="none"/>
                      <a:tailEnd len="sm" w="sm" type="none"/>
                    </a:lnT>
                    <a:lnB cap="flat" cmpd="sng" w="19050">
                      <a:solidFill>
                        <a:srgbClr val="247BA0">
                          <a:alpha val="0"/>
                        </a:srgbClr>
                      </a:solidFill>
                      <a:prstDash val="solid"/>
                      <a:round/>
                      <a:headEnd len="sm" w="sm" type="none"/>
                      <a:tailEnd len="sm" w="sm" type="none"/>
                    </a:lnB>
                  </a:tcPr>
                </a:tc>
              </a:tr>
              <a:tr h="616975">
                <a:tc>
                  <a:txBody>
                    <a:bodyPr/>
                    <a:lstStyle/>
                    <a:p>
                      <a:pPr indent="0" lvl="0" marL="0" rtl="0" algn="ctr">
                        <a:spcBef>
                          <a:spcPts val="0"/>
                        </a:spcBef>
                        <a:spcAft>
                          <a:spcPts val="0"/>
                        </a:spcAft>
                        <a:buNone/>
                      </a:pPr>
                      <a:r>
                        <a:rPr b="1" lang="en" sz="2300">
                          <a:solidFill>
                            <a:schemeClr val="lt1"/>
                          </a:solidFill>
                          <a:latin typeface="Libre Franklin"/>
                          <a:ea typeface="Libre Franklin"/>
                          <a:cs typeface="Libre Franklin"/>
                          <a:sym typeface="Libre Franklin"/>
                        </a:rPr>
                        <a:t>Key action 1</a:t>
                      </a:r>
                      <a:endParaRPr b="1" sz="2300">
                        <a:solidFill>
                          <a:schemeClr val="lt1"/>
                        </a:solidFill>
                        <a:latin typeface="Libre Franklin"/>
                        <a:ea typeface="Libre Franklin"/>
                        <a:cs typeface="Libre Franklin"/>
                        <a:sym typeface="Libre Franklin"/>
                      </a:endParaRPr>
                    </a:p>
                  </a:txBody>
                  <a:tcPr marT="91425" marB="91425" marR="91425" marL="91425" anchor="ctr">
                    <a:lnL cap="flat" cmpd="sng" w="19050">
                      <a:solidFill>
                        <a:srgbClr val="247BA0">
                          <a:alpha val="0"/>
                        </a:srgbClr>
                      </a:solidFill>
                      <a:prstDash val="solid"/>
                      <a:round/>
                      <a:headEnd len="sm" w="sm" type="none"/>
                      <a:tailEnd len="sm" w="sm" type="none"/>
                    </a:lnL>
                    <a:lnR cap="flat" cmpd="sng" w="19050">
                      <a:solidFill>
                        <a:srgbClr val="247BA0">
                          <a:alpha val="0"/>
                        </a:srgbClr>
                      </a:solidFill>
                      <a:prstDash val="solid"/>
                      <a:round/>
                      <a:headEnd len="sm" w="sm" type="none"/>
                      <a:tailEnd len="sm" w="sm" type="none"/>
                    </a:lnR>
                    <a:lnT cap="flat" cmpd="sng" w="19050">
                      <a:solidFill>
                        <a:srgbClr val="247BA0">
                          <a:alpha val="0"/>
                        </a:srgbClr>
                      </a:solidFill>
                      <a:prstDash val="solid"/>
                      <a:round/>
                      <a:headEnd len="sm" w="sm" type="none"/>
                      <a:tailEnd len="sm" w="sm" type="none"/>
                    </a:lnT>
                    <a:lnB cap="flat" cmpd="sng" w="19050">
                      <a:solidFill>
                        <a:srgbClr val="247BA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Didact Gothic"/>
                          <a:ea typeface="Didact Gothic"/>
                          <a:cs typeface="Didact Gothic"/>
                          <a:sym typeface="Didact Gothic"/>
                        </a:rPr>
                        <a:t>Here you can describe your items for the quarter</a:t>
                      </a:r>
                      <a:endParaRPr>
                        <a:solidFill>
                          <a:schemeClr val="lt1"/>
                        </a:solidFill>
                        <a:latin typeface="Didact Gothic"/>
                        <a:ea typeface="Didact Gothic"/>
                        <a:cs typeface="Didact Gothic"/>
                        <a:sym typeface="Didact Gothic"/>
                      </a:endParaRPr>
                    </a:p>
                  </a:txBody>
                  <a:tcPr marT="91425" marB="91425" marR="91425" marL="91425" anchor="ctr">
                    <a:lnL cap="flat" cmpd="sng" w="19050">
                      <a:solidFill>
                        <a:srgbClr val="247BA0">
                          <a:alpha val="0"/>
                        </a:srgbClr>
                      </a:solidFill>
                      <a:prstDash val="solid"/>
                      <a:round/>
                      <a:headEnd len="sm" w="sm" type="none"/>
                      <a:tailEnd len="sm" w="sm" type="none"/>
                    </a:lnL>
                    <a:lnR cap="flat" cmpd="sng" w="19050">
                      <a:solidFill>
                        <a:srgbClr val="247BA0">
                          <a:alpha val="0"/>
                        </a:srgbClr>
                      </a:solidFill>
                      <a:prstDash val="solid"/>
                      <a:round/>
                      <a:headEnd len="sm" w="sm" type="none"/>
                      <a:tailEnd len="sm" w="sm" type="none"/>
                    </a:lnR>
                    <a:lnT cap="flat" cmpd="sng" w="19050">
                      <a:solidFill>
                        <a:srgbClr val="247BA0">
                          <a:alpha val="0"/>
                        </a:srgbClr>
                      </a:solidFill>
                      <a:prstDash val="solid"/>
                      <a:round/>
                      <a:headEnd len="sm" w="sm" type="none"/>
                      <a:tailEnd len="sm" w="sm" type="none"/>
                    </a:lnT>
                    <a:lnB cap="flat" cmpd="sng" w="19050">
                      <a:solidFill>
                        <a:srgbClr val="247BA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Didact Gothic"/>
                          <a:ea typeface="Didact Gothic"/>
                          <a:cs typeface="Didact Gothic"/>
                          <a:sym typeface="Didact Gothic"/>
                        </a:rPr>
                        <a:t>Here you can describe your items for the quarter</a:t>
                      </a:r>
                      <a:endParaRPr>
                        <a:solidFill>
                          <a:schemeClr val="lt1"/>
                        </a:solidFill>
                        <a:latin typeface="Didact Gothic"/>
                        <a:ea typeface="Didact Gothic"/>
                        <a:cs typeface="Didact Gothic"/>
                        <a:sym typeface="Didact Gothic"/>
                      </a:endParaRPr>
                    </a:p>
                  </a:txBody>
                  <a:tcPr marT="91425" marB="91425" marR="91425" marL="91425" anchor="ctr">
                    <a:lnL cap="flat" cmpd="sng" w="19050">
                      <a:solidFill>
                        <a:srgbClr val="247BA0">
                          <a:alpha val="0"/>
                        </a:srgbClr>
                      </a:solidFill>
                      <a:prstDash val="solid"/>
                      <a:round/>
                      <a:headEnd len="sm" w="sm" type="none"/>
                      <a:tailEnd len="sm" w="sm" type="none"/>
                    </a:lnL>
                    <a:lnR cap="flat" cmpd="sng" w="19050">
                      <a:solidFill>
                        <a:srgbClr val="247BA0">
                          <a:alpha val="0"/>
                        </a:srgbClr>
                      </a:solidFill>
                      <a:prstDash val="solid"/>
                      <a:round/>
                      <a:headEnd len="sm" w="sm" type="none"/>
                      <a:tailEnd len="sm" w="sm" type="none"/>
                    </a:lnR>
                    <a:lnT cap="flat" cmpd="sng" w="19050">
                      <a:solidFill>
                        <a:srgbClr val="247BA0">
                          <a:alpha val="0"/>
                        </a:srgbClr>
                      </a:solidFill>
                      <a:prstDash val="solid"/>
                      <a:round/>
                      <a:headEnd len="sm" w="sm" type="none"/>
                      <a:tailEnd len="sm" w="sm" type="none"/>
                    </a:lnT>
                    <a:lnB cap="flat" cmpd="sng" w="19050">
                      <a:solidFill>
                        <a:srgbClr val="247BA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Didact Gothic"/>
                          <a:ea typeface="Didact Gothic"/>
                          <a:cs typeface="Didact Gothic"/>
                          <a:sym typeface="Didact Gothic"/>
                        </a:rPr>
                        <a:t>Here you can describe your items for the quarter</a:t>
                      </a:r>
                      <a:endParaRPr>
                        <a:solidFill>
                          <a:schemeClr val="lt1"/>
                        </a:solidFill>
                        <a:latin typeface="Didact Gothic"/>
                        <a:ea typeface="Didact Gothic"/>
                        <a:cs typeface="Didact Gothic"/>
                        <a:sym typeface="Didact Gothic"/>
                      </a:endParaRPr>
                    </a:p>
                  </a:txBody>
                  <a:tcPr marT="91425" marB="91425" marR="91425" marL="91425" anchor="ctr">
                    <a:lnL cap="flat" cmpd="sng" w="19050">
                      <a:solidFill>
                        <a:srgbClr val="247BA0">
                          <a:alpha val="0"/>
                        </a:srgbClr>
                      </a:solidFill>
                      <a:prstDash val="solid"/>
                      <a:round/>
                      <a:headEnd len="sm" w="sm" type="none"/>
                      <a:tailEnd len="sm" w="sm" type="none"/>
                    </a:lnL>
                    <a:lnR cap="flat" cmpd="sng" w="19050">
                      <a:solidFill>
                        <a:srgbClr val="247BA0">
                          <a:alpha val="0"/>
                        </a:srgbClr>
                      </a:solidFill>
                      <a:prstDash val="solid"/>
                      <a:round/>
                      <a:headEnd len="sm" w="sm" type="none"/>
                      <a:tailEnd len="sm" w="sm" type="none"/>
                    </a:lnR>
                    <a:lnT cap="flat" cmpd="sng" w="19050">
                      <a:solidFill>
                        <a:srgbClr val="247BA0">
                          <a:alpha val="0"/>
                        </a:srgbClr>
                      </a:solidFill>
                      <a:prstDash val="solid"/>
                      <a:round/>
                      <a:headEnd len="sm" w="sm" type="none"/>
                      <a:tailEnd len="sm" w="sm" type="none"/>
                    </a:lnT>
                    <a:lnB cap="flat" cmpd="sng" w="19050">
                      <a:solidFill>
                        <a:srgbClr val="247BA0">
                          <a:alpha val="0"/>
                        </a:srgbClr>
                      </a:solidFill>
                      <a:prstDash val="solid"/>
                      <a:round/>
                      <a:headEnd len="sm" w="sm" type="none"/>
                      <a:tailEnd len="sm" w="sm" type="none"/>
                    </a:lnB>
                  </a:tcPr>
                </a:tc>
              </a:tr>
              <a:tr h="292025">
                <a:tc>
                  <a:txBody>
                    <a:bodyPr/>
                    <a:lstStyle/>
                    <a:p>
                      <a:pPr indent="0" lvl="0" marL="0" rtl="0" algn="ctr">
                        <a:spcBef>
                          <a:spcPts val="0"/>
                        </a:spcBef>
                        <a:spcAft>
                          <a:spcPts val="0"/>
                        </a:spcAft>
                        <a:buClr>
                          <a:schemeClr val="dk1"/>
                        </a:buClr>
                        <a:buSzPts val="1100"/>
                        <a:buFont typeface="Arial"/>
                        <a:buNone/>
                      </a:pPr>
                      <a:r>
                        <a:rPr b="1" lang="en" sz="2300">
                          <a:solidFill>
                            <a:schemeClr val="lt1"/>
                          </a:solidFill>
                          <a:latin typeface="Libre Franklin"/>
                          <a:ea typeface="Libre Franklin"/>
                          <a:cs typeface="Libre Franklin"/>
                          <a:sym typeface="Libre Franklin"/>
                        </a:rPr>
                        <a:t>Key action 2</a:t>
                      </a:r>
                      <a:endParaRPr b="1" sz="2300">
                        <a:solidFill>
                          <a:schemeClr val="lt1"/>
                        </a:solidFill>
                        <a:latin typeface="Libre Franklin"/>
                        <a:ea typeface="Libre Franklin"/>
                        <a:cs typeface="Libre Franklin"/>
                        <a:sym typeface="Libre Franklin"/>
                      </a:endParaRPr>
                    </a:p>
                  </a:txBody>
                  <a:tcPr marT="91425" marB="91425" marR="91425" marL="91425" anchor="ctr">
                    <a:lnL cap="flat" cmpd="sng" w="19050">
                      <a:solidFill>
                        <a:srgbClr val="247BA0">
                          <a:alpha val="0"/>
                        </a:srgbClr>
                      </a:solidFill>
                      <a:prstDash val="solid"/>
                      <a:round/>
                      <a:headEnd len="sm" w="sm" type="none"/>
                      <a:tailEnd len="sm" w="sm" type="none"/>
                    </a:lnL>
                    <a:lnR cap="flat" cmpd="sng" w="19050">
                      <a:solidFill>
                        <a:srgbClr val="247BA0">
                          <a:alpha val="0"/>
                        </a:srgbClr>
                      </a:solidFill>
                      <a:prstDash val="solid"/>
                      <a:round/>
                      <a:headEnd len="sm" w="sm" type="none"/>
                      <a:tailEnd len="sm" w="sm" type="none"/>
                    </a:lnR>
                    <a:lnT cap="flat" cmpd="sng" w="19050">
                      <a:solidFill>
                        <a:srgbClr val="247BA0">
                          <a:alpha val="0"/>
                        </a:srgbClr>
                      </a:solidFill>
                      <a:prstDash val="solid"/>
                      <a:round/>
                      <a:headEnd len="sm" w="sm" type="none"/>
                      <a:tailEnd len="sm" w="sm" type="none"/>
                    </a:lnT>
                    <a:lnB cap="flat" cmpd="sng" w="19050">
                      <a:solidFill>
                        <a:srgbClr val="247BA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Didact Gothic"/>
                          <a:ea typeface="Didact Gothic"/>
                          <a:cs typeface="Didact Gothic"/>
                          <a:sym typeface="Didact Gothic"/>
                        </a:rPr>
                        <a:t>Here you can describe your items for the quarter</a:t>
                      </a:r>
                      <a:endParaRPr>
                        <a:solidFill>
                          <a:schemeClr val="lt1"/>
                        </a:solidFill>
                        <a:latin typeface="Didact Gothic"/>
                        <a:ea typeface="Didact Gothic"/>
                        <a:cs typeface="Didact Gothic"/>
                        <a:sym typeface="Didact Gothic"/>
                      </a:endParaRPr>
                    </a:p>
                  </a:txBody>
                  <a:tcPr marT="91425" marB="91425" marR="91425" marL="91425" anchor="ctr">
                    <a:lnL cap="flat" cmpd="sng" w="19050">
                      <a:solidFill>
                        <a:srgbClr val="247BA0">
                          <a:alpha val="0"/>
                        </a:srgbClr>
                      </a:solidFill>
                      <a:prstDash val="solid"/>
                      <a:round/>
                      <a:headEnd len="sm" w="sm" type="none"/>
                      <a:tailEnd len="sm" w="sm" type="none"/>
                    </a:lnL>
                    <a:lnR cap="flat" cmpd="sng" w="19050">
                      <a:solidFill>
                        <a:srgbClr val="247BA0">
                          <a:alpha val="0"/>
                        </a:srgbClr>
                      </a:solidFill>
                      <a:prstDash val="solid"/>
                      <a:round/>
                      <a:headEnd len="sm" w="sm" type="none"/>
                      <a:tailEnd len="sm" w="sm" type="none"/>
                    </a:lnR>
                    <a:lnT cap="flat" cmpd="sng" w="19050">
                      <a:solidFill>
                        <a:srgbClr val="247BA0">
                          <a:alpha val="0"/>
                        </a:srgbClr>
                      </a:solidFill>
                      <a:prstDash val="solid"/>
                      <a:round/>
                      <a:headEnd len="sm" w="sm" type="none"/>
                      <a:tailEnd len="sm" w="sm" type="none"/>
                    </a:lnT>
                    <a:lnB cap="flat" cmpd="sng" w="19050">
                      <a:solidFill>
                        <a:srgbClr val="247BA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Didact Gothic"/>
                          <a:ea typeface="Didact Gothic"/>
                          <a:cs typeface="Didact Gothic"/>
                          <a:sym typeface="Didact Gothic"/>
                        </a:rPr>
                        <a:t>Here you can describe your items for the quarter</a:t>
                      </a:r>
                      <a:endParaRPr>
                        <a:solidFill>
                          <a:schemeClr val="lt1"/>
                        </a:solidFill>
                        <a:latin typeface="Didact Gothic"/>
                        <a:ea typeface="Didact Gothic"/>
                        <a:cs typeface="Didact Gothic"/>
                        <a:sym typeface="Didact Gothic"/>
                      </a:endParaRPr>
                    </a:p>
                  </a:txBody>
                  <a:tcPr marT="91425" marB="91425" marR="91425" marL="91425" anchor="ctr">
                    <a:lnL cap="flat" cmpd="sng" w="19050">
                      <a:solidFill>
                        <a:srgbClr val="247BA0">
                          <a:alpha val="0"/>
                        </a:srgbClr>
                      </a:solidFill>
                      <a:prstDash val="solid"/>
                      <a:round/>
                      <a:headEnd len="sm" w="sm" type="none"/>
                      <a:tailEnd len="sm" w="sm" type="none"/>
                    </a:lnL>
                    <a:lnR cap="flat" cmpd="sng" w="19050">
                      <a:solidFill>
                        <a:srgbClr val="247BA0">
                          <a:alpha val="0"/>
                        </a:srgbClr>
                      </a:solidFill>
                      <a:prstDash val="solid"/>
                      <a:round/>
                      <a:headEnd len="sm" w="sm" type="none"/>
                      <a:tailEnd len="sm" w="sm" type="none"/>
                    </a:lnR>
                    <a:lnT cap="flat" cmpd="sng" w="19050">
                      <a:solidFill>
                        <a:srgbClr val="247BA0">
                          <a:alpha val="0"/>
                        </a:srgbClr>
                      </a:solidFill>
                      <a:prstDash val="solid"/>
                      <a:round/>
                      <a:headEnd len="sm" w="sm" type="none"/>
                      <a:tailEnd len="sm" w="sm" type="none"/>
                    </a:lnT>
                    <a:lnB cap="flat" cmpd="sng" w="19050">
                      <a:solidFill>
                        <a:srgbClr val="247BA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Didact Gothic"/>
                          <a:ea typeface="Didact Gothic"/>
                          <a:cs typeface="Didact Gothic"/>
                          <a:sym typeface="Didact Gothic"/>
                        </a:rPr>
                        <a:t>Here you can describe your items for the quarter</a:t>
                      </a:r>
                      <a:endParaRPr>
                        <a:solidFill>
                          <a:schemeClr val="lt1"/>
                        </a:solidFill>
                        <a:latin typeface="Didact Gothic"/>
                        <a:ea typeface="Didact Gothic"/>
                        <a:cs typeface="Didact Gothic"/>
                        <a:sym typeface="Didact Gothic"/>
                      </a:endParaRPr>
                    </a:p>
                  </a:txBody>
                  <a:tcPr marT="91425" marB="91425" marR="91425" marL="91425" anchor="ctr">
                    <a:lnL cap="flat" cmpd="sng" w="19050">
                      <a:solidFill>
                        <a:srgbClr val="247BA0">
                          <a:alpha val="0"/>
                        </a:srgbClr>
                      </a:solidFill>
                      <a:prstDash val="solid"/>
                      <a:round/>
                      <a:headEnd len="sm" w="sm" type="none"/>
                      <a:tailEnd len="sm" w="sm" type="none"/>
                    </a:lnL>
                    <a:lnR cap="flat" cmpd="sng" w="19050">
                      <a:solidFill>
                        <a:srgbClr val="247BA0">
                          <a:alpha val="0"/>
                        </a:srgbClr>
                      </a:solidFill>
                      <a:prstDash val="solid"/>
                      <a:round/>
                      <a:headEnd len="sm" w="sm" type="none"/>
                      <a:tailEnd len="sm" w="sm" type="none"/>
                    </a:lnR>
                    <a:lnT cap="flat" cmpd="sng" w="19050">
                      <a:solidFill>
                        <a:srgbClr val="247BA0">
                          <a:alpha val="0"/>
                        </a:srgbClr>
                      </a:solidFill>
                      <a:prstDash val="solid"/>
                      <a:round/>
                      <a:headEnd len="sm" w="sm" type="none"/>
                      <a:tailEnd len="sm" w="sm" type="none"/>
                    </a:lnT>
                    <a:lnB cap="flat" cmpd="sng" w="19050">
                      <a:solidFill>
                        <a:srgbClr val="247BA0">
                          <a:alpha val="0"/>
                        </a:srgbClr>
                      </a:solidFill>
                      <a:prstDash val="solid"/>
                      <a:round/>
                      <a:headEnd len="sm" w="sm" type="none"/>
                      <a:tailEnd len="sm" w="sm" type="none"/>
                    </a:lnB>
                  </a:tcPr>
                </a:tc>
              </a:tr>
              <a:tr h="445625">
                <a:tc>
                  <a:txBody>
                    <a:bodyPr/>
                    <a:lstStyle/>
                    <a:p>
                      <a:pPr indent="0" lvl="0" marL="0" rtl="0" algn="ctr">
                        <a:spcBef>
                          <a:spcPts val="0"/>
                        </a:spcBef>
                        <a:spcAft>
                          <a:spcPts val="0"/>
                        </a:spcAft>
                        <a:buClr>
                          <a:schemeClr val="dk1"/>
                        </a:buClr>
                        <a:buSzPts val="1100"/>
                        <a:buFont typeface="Arial"/>
                        <a:buNone/>
                      </a:pPr>
                      <a:r>
                        <a:rPr b="1" lang="en" sz="2300">
                          <a:solidFill>
                            <a:schemeClr val="lt1"/>
                          </a:solidFill>
                          <a:latin typeface="Libre Franklin"/>
                          <a:ea typeface="Libre Franklin"/>
                          <a:cs typeface="Libre Franklin"/>
                          <a:sym typeface="Libre Franklin"/>
                        </a:rPr>
                        <a:t>Key action 3</a:t>
                      </a:r>
                      <a:endParaRPr b="1" sz="2300">
                        <a:solidFill>
                          <a:schemeClr val="lt1"/>
                        </a:solidFill>
                        <a:latin typeface="Libre Franklin"/>
                        <a:ea typeface="Libre Franklin"/>
                        <a:cs typeface="Libre Franklin"/>
                        <a:sym typeface="Libre Franklin"/>
                      </a:endParaRPr>
                    </a:p>
                  </a:txBody>
                  <a:tcPr marT="91425" marB="91425" marR="91425" marL="91425" anchor="ctr">
                    <a:lnL cap="flat" cmpd="sng" w="19050">
                      <a:solidFill>
                        <a:srgbClr val="247BA0">
                          <a:alpha val="0"/>
                        </a:srgbClr>
                      </a:solidFill>
                      <a:prstDash val="solid"/>
                      <a:round/>
                      <a:headEnd len="sm" w="sm" type="none"/>
                      <a:tailEnd len="sm" w="sm" type="none"/>
                    </a:lnL>
                    <a:lnR cap="flat" cmpd="sng" w="19050">
                      <a:solidFill>
                        <a:srgbClr val="247BA0">
                          <a:alpha val="0"/>
                        </a:srgbClr>
                      </a:solidFill>
                      <a:prstDash val="solid"/>
                      <a:round/>
                      <a:headEnd len="sm" w="sm" type="none"/>
                      <a:tailEnd len="sm" w="sm" type="none"/>
                    </a:lnR>
                    <a:lnT cap="flat" cmpd="sng" w="19050">
                      <a:solidFill>
                        <a:srgbClr val="247BA0">
                          <a:alpha val="0"/>
                        </a:srgbClr>
                      </a:solidFill>
                      <a:prstDash val="solid"/>
                      <a:round/>
                      <a:headEnd len="sm" w="sm" type="none"/>
                      <a:tailEnd len="sm" w="sm" type="none"/>
                    </a:lnT>
                    <a:lnB cap="flat" cmpd="sng" w="19050">
                      <a:solidFill>
                        <a:srgbClr val="247BA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Didact Gothic"/>
                          <a:ea typeface="Didact Gothic"/>
                          <a:cs typeface="Didact Gothic"/>
                          <a:sym typeface="Didact Gothic"/>
                        </a:rPr>
                        <a:t>Here you can describe your items for the quarter</a:t>
                      </a:r>
                      <a:endParaRPr>
                        <a:solidFill>
                          <a:schemeClr val="lt1"/>
                        </a:solidFill>
                        <a:latin typeface="Didact Gothic"/>
                        <a:ea typeface="Didact Gothic"/>
                        <a:cs typeface="Didact Gothic"/>
                        <a:sym typeface="Didact Gothic"/>
                      </a:endParaRPr>
                    </a:p>
                  </a:txBody>
                  <a:tcPr marT="91425" marB="91425" marR="91425" marL="91425" anchor="ctr">
                    <a:lnL cap="flat" cmpd="sng" w="19050">
                      <a:solidFill>
                        <a:srgbClr val="247BA0">
                          <a:alpha val="0"/>
                        </a:srgbClr>
                      </a:solidFill>
                      <a:prstDash val="solid"/>
                      <a:round/>
                      <a:headEnd len="sm" w="sm" type="none"/>
                      <a:tailEnd len="sm" w="sm" type="none"/>
                    </a:lnL>
                    <a:lnR cap="flat" cmpd="sng" w="19050">
                      <a:solidFill>
                        <a:srgbClr val="247BA0">
                          <a:alpha val="0"/>
                        </a:srgbClr>
                      </a:solidFill>
                      <a:prstDash val="solid"/>
                      <a:round/>
                      <a:headEnd len="sm" w="sm" type="none"/>
                      <a:tailEnd len="sm" w="sm" type="none"/>
                    </a:lnR>
                    <a:lnT cap="flat" cmpd="sng" w="19050">
                      <a:solidFill>
                        <a:srgbClr val="247BA0">
                          <a:alpha val="0"/>
                        </a:srgbClr>
                      </a:solidFill>
                      <a:prstDash val="solid"/>
                      <a:round/>
                      <a:headEnd len="sm" w="sm" type="none"/>
                      <a:tailEnd len="sm" w="sm" type="none"/>
                    </a:lnT>
                    <a:lnB cap="flat" cmpd="sng" w="19050">
                      <a:solidFill>
                        <a:srgbClr val="247BA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Didact Gothic"/>
                          <a:ea typeface="Didact Gothic"/>
                          <a:cs typeface="Didact Gothic"/>
                          <a:sym typeface="Didact Gothic"/>
                        </a:rPr>
                        <a:t>Here you can describe your items for the quarter</a:t>
                      </a:r>
                      <a:endParaRPr>
                        <a:solidFill>
                          <a:schemeClr val="lt1"/>
                        </a:solidFill>
                        <a:latin typeface="Didact Gothic"/>
                        <a:ea typeface="Didact Gothic"/>
                        <a:cs typeface="Didact Gothic"/>
                        <a:sym typeface="Didact Gothic"/>
                      </a:endParaRPr>
                    </a:p>
                  </a:txBody>
                  <a:tcPr marT="91425" marB="91425" marR="91425" marL="91425" anchor="ctr">
                    <a:lnL cap="flat" cmpd="sng" w="19050">
                      <a:solidFill>
                        <a:srgbClr val="247BA0">
                          <a:alpha val="0"/>
                        </a:srgbClr>
                      </a:solidFill>
                      <a:prstDash val="solid"/>
                      <a:round/>
                      <a:headEnd len="sm" w="sm" type="none"/>
                      <a:tailEnd len="sm" w="sm" type="none"/>
                    </a:lnL>
                    <a:lnR cap="flat" cmpd="sng" w="19050">
                      <a:solidFill>
                        <a:srgbClr val="247BA0">
                          <a:alpha val="0"/>
                        </a:srgbClr>
                      </a:solidFill>
                      <a:prstDash val="solid"/>
                      <a:round/>
                      <a:headEnd len="sm" w="sm" type="none"/>
                      <a:tailEnd len="sm" w="sm" type="none"/>
                    </a:lnR>
                    <a:lnT cap="flat" cmpd="sng" w="19050">
                      <a:solidFill>
                        <a:srgbClr val="247BA0">
                          <a:alpha val="0"/>
                        </a:srgbClr>
                      </a:solidFill>
                      <a:prstDash val="solid"/>
                      <a:round/>
                      <a:headEnd len="sm" w="sm" type="none"/>
                      <a:tailEnd len="sm" w="sm" type="none"/>
                    </a:lnT>
                    <a:lnB cap="flat" cmpd="sng" w="19050">
                      <a:solidFill>
                        <a:srgbClr val="247BA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Didact Gothic"/>
                          <a:ea typeface="Didact Gothic"/>
                          <a:cs typeface="Didact Gothic"/>
                          <a:sym typeface="Didact Gothic"/>
                        </a:rPr>
                        <a:t>Here you can describe your items for the quarter</a:t>
                      </a:r>
                      <a:endParaRPr>
                        <a:solidFill>
                          <a:schemeClr val="lt1"/>
                        </a:solidFill>
                        <a:latin typeface="Didact Gothic"/>
                        <a:ea typeface="Didact Gothic"/>
                        <a:cs typeface="Didact Gothic"/>
                        <a:sym typeface="Didact Gothic"/>
                      </a:endParaRPr>
                    </a:p>
                  </a:txBody>
                  <a:tcPr marT="91425" marB="91425" marR="91425" marL="91425" anchor="ctr">
                    <a:lnL cap="flat" cmpd="sng" w="19050">
                      <a:solidFill>
                        <a:srgbClr val="247BA0">
                          <a:alpha val="0"/>
                        </a:srgbClr>
                      </a:solidFill>
                      <a:prstDash val="solid"/>
                      <a:round/>
                      <a:headEnd len="sm" w="sm" type="none"/>
                      <a:tailEnd len="sm" w="sm" type="none"/>
                    </a:lnL>
                    <a:lnR cap="flat" cmpd="sng" w="19050">
                      <a:solidFill>
                        <a:srgbClr val="247BA0">
                          <a:alpha val="0"/>
                        </a:srgbClr>
                      </a:solidFill>
                      <a:prstDash val="solid"/>
                      <a:round/>
                      <a:headEnd len="sm" w="sm" type="none"/>
                      <a:tailEnd len="sm" w="sm" type="none"/>
                    </a:lnR>
                    <a:lnT cap="flat" cmpd="sng" w="19050">
                      <a:solidFill>
                        <a:srgbClr val="247BA0">
                          <a:alpha val="0"/>
                        </a:srgbClr>
                      </a:solidFill>
                      <a:prstDash val="solid"/>
                      <a:round/>
                      <a:headEnd len="sm" w="sm" type="none"/>
                      <a:tailEnd len="sm" w="sm" type="none"/>
                    </a:lnT>
                    <a:lnB cap="flat" cmpd="sng" w="19050">
                      <a:solidFill>
                        <a:srgbClr val="247BA0">
                          <a:alpha val="0"/>
                        </a:srgbClr>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1"/>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Sales funnel</a:t>
            </a:r>
            <a:endParaRPr/>
          </a:p>
        </p:txBody>
      </p:sp>
      <p:sp>
        <p:nvSpPr>
          <p:cNvPr id="382" name="Google Shape;382;p51"/>
          <p:cNvSpPr txBox="1"/>
          <p:nvPr>
            <p:ph idx="4294967295" type="subTitle"/>
          </p:nvPr>
        </p:nvSpPr>
        <p:spPr>
          <a:xfrm>
            <a:off x="718850" y="2418729"/>
            <a:ext cx="23160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Mercury is the closest planet to the Sun </a:t>
            </a:r>
            <a:endParaRPr/>
          </a:p>
        </p:txBody>
      </p:sp>
      <p:sp>
        <p:nvSpPr>
          <p:cNvPr id="383" name="Google Shape;383;p51"/>
          <p:cNvSpPr txBox="1"/>
          <p:nvPr>
            <p:ph idx="4294967295" type="title"/>
          </p:nvPr>
        </p:nvSpPr>
        <p:spPr>
          <a:xfrm>
            <a:off x="720025" y="1911588"/>
            <a:ext cx="2168700" cy="4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Interest</a:t>
            </a:r>
            <a:endParaRPr/>
          </a:p>
        </p:txBody>
      </p:sp>
      <p:sp>
        <p:nvSpPr>
          <p:cNvPr id="384" name="Google Shape;384;p51"/>
          <p:cNvSpPr txBox="1"/>
          <p:nvPr>
            <p:ph idx="4294967295" type="subTitle"/>
          </p:nvPr>
        </p:nvSpPr>
        <p:spPr>
          <a:xfrm>
            <a:off x="6106825" y="2037729"/>
            <a:ext cx="2316000" cy="698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Saturn </a:t>
            </a:r>
            <a:r>
              <a:rPr lang="en"/>
              <a:t>is composed of hydrogen and helium</a:t>
            </a:r>
            <a:endParaRPr/>
          </a:p>
        </p:txBody>
      </p:sp>
      <p:sp>
        <p:nvSpPr>
          <p:cNvPr id="385" name="Google Shape;385;p51"/>
          <p:cNvSpPr txBox="1"/>
          <p:nvPr>
            <p:ph idx="4294967295" type="title"/>
          </p:nvPr>
        </p:nvSpPr>
        <p:spPr>
          <a:xfrm>
            <a:off x="6108000" y="1530588"/>
            <a:ext cx="2316000" cy="477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Awareness</a:t>
            </a:r>
            <a:endParaRPr/>
          </a:p>
        </p:txBody>
      </p:sp>
      <p:sp>
        <p:nvSpPr>
          <p:cNvPr id="386" name="Google Shape;386;p51"/>
          <p:cNvSpPr txBox="1"/>
          <p:nvPr>
            <p:ph idx="4294967295" type="subTitle"/>
          </p:nvPr>
        </p:nvSpPr>
        <p:spPr>
          <a:xfrm>
            <a:off x="720025" y="3624595"/>
            <a:ext cx="23160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Jupiter is </a:t>
            </a:r>
            <a:r>
              <a:rPr lang="en"/>
              <a:t>the biggest object in the Solar System</a:t>
            </a:r>
            <a:endParaRPr/>
          </a:p>
        </p:txBody>
      </p:sp>
      <p:sp>
        <p:nvSpPr>
          <p:cNvPr id="387" name="Google Shape;387;p51"/>
          <p:cNvSpPr txBox="1"/>
          <p:nvPr>
            <p:ph idx="4294967295" type="title"/>
          </p:nvPr>
        </p:nvSpPr>
        <p:spPr>
          <a:xfrm>
            <a:off x="720025" y="3117437"/>
            <a:ext cx="2168700" cy="4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Purchase</a:t>
            </a:r>
            <a:endParaRPr/>
          </a:p>
        </p:txBody>
      </p:sp>
      <p:sp>
        <p:nvSpPr>
          <p:cNvPr id="388" name="Google Shape;388;p51"/>
          <p:cNvSpPr txBox="1"/>
          <p:nvPr>
            <p:ph idx="4294967295" type="subTitle"/>
          </p:nvPr>
        </p:nvSpPr>
        <p:spPr>
          <a:xfrm>
            <a:off x="6106825" y="3243595"/>
            <a:ext cx="2316000" cy="698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Despite being red, Mars is a very cold place</a:t>
            </a:r>
            <a:endParaRPr/>
          </a:p>
        </p:txBody>
      </p:sp>
      <p:sp>
        <p:nvSpPr>
          <p:cNvPr id="389" name="Google Shape;389;p51"/>
          <p:cNvSpPr txBox="1"/>
          <p:nvPr>
            <p:ph idx="4294967295" type="title"/>
          </p:nvPr>
        </p:nvSpPr>
        <p:spPr>
          <a:xfrm>
            <a:off x="6108000" y="2736437"/>
            <a:ext cx="2316000" cy="477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Decision</a:t>
            </a:r>
            <a:endParaRPr/>
          </a:p>
        </p:txBody>
      </p:sp>
      <p:grpSp>
        <p:nvGrpSpPr>
          <p:cNvPr id="390" name="Google Shape;390;p51"/>
          <p:cNvGrpSpPr/>
          <p:nvPr/>
        </p:nvGrpSpPr>
        <p:grpSpPr>
          <a:xfrm>
            <a:off x="3264169" y="1723615"/>
            <a:ext cx="2615693" cy="2379559"/>
            <a:chOff x="3264169" y="1723615"/>
            <a:chExt cx="2615693" cy="2379559"/>
          </a:xfrm>
        </p:grpSpPr>
        <p:sp>
          <p:nvSpPr>
            <p:cNvPr id="391" name="Google Shape;391;p51"/>
            <p:cNvSpPr/>
            <p:nvPr/>
          </p:nvSpPr>
          <p:spPr>
            <a:xfrm rot="10800000">
              <a:off x="3858526" y="2768424"/>
              <a:ext cx="1426516" cy="460316"/>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51"/>
            <p:cNvSpPr/>
            <p:nvPr/>
          </p:nvSpPr>
          <p:spPr>
            <a:xfrm rot="10800000">
              <a:off x="4125080" y="3261878"/>
              <a:ext cx="891684" cy="841297"/>
            </a:xfrm>
            <a:custGeom>
              <a:rect b="b" l="l" r="r" t="t"/>
              <a:pathLst>
                <a:path extrusionOk="0" h="74009" w="78476">
                  <a:moveTo>
                    <a:pt x="39246" y="0"/>
                  </a:moveTo>
                  <a:lnTo>
                    <a:pt x="1" y="74009"/>
                  </a:lnTo>
                  <a:lnTo>
                    <a:pt x="78476" y="74009"/>
                  </a:lnTo>
                  <a:lnTo>
                    <a:pt x="392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1"/>
            <p:cNvSpPr/>
            <p:nvPr/>
          </p:nvSpPr>
          <p:spPr>
            <a:xfrm rot="10800000">
              <a:off x="3264169" y="1723615"/>
              <a:ext cx="2615693" cy="506536"/>
            </a:xfrm>
            <a:custGeom>
              <a:rect b="b" l="l" r="r" t="t"/>
              <a:pathLst>
                <a:path extrusionOk="0" h="44560" w="230204">
                  <a:moveTo>
                    <a:pt x="25737" y="1"/>
                  </a:moveTo>
                  <a:lnTo>
                    <a:pt x="0" y="44560"/>
                  </a:lnTo>
                  <a:lnTo>
                    <a:pt x="230204" y="44560"/>
                  </a:lnTo>
                  <a:lnTo>
                    <a:pt x="20446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51"/>
            <p:cNvSpPr/>
            <p:nvPr/>
          </p:nvSpPr>
          <p:spPr>
            <a:xfrm rot="10800000">
              <a:off x="3577801" y="2272722"/>
              <a:ext cx="1986188" cy="457860"/>
            </a:xfrm>
            <a:custGeom>
              <a:rect b="b" l="l" r="r" t="t"/>
              <a:pathLst>
                <a:path extrusionOk="0" h="40278" w="174802">
                  <a:moveTo>
                    <a:pt x="22750" y="1"/>
                  </a:moveTo>
                  <a:lnTo>
                    <a:pt x="0" y="40278"/>
                  </a:lnTo>
                  <a:lnTo>
                    <a:pt x="174802" y="40278"/>
                  </a:lnTo>
                  <a:lnTo>
                    <a:pt x="15205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95" name="Google Shape;395;p51"/>
          <p:cNvCxnSpPr>
            <a:stCxn id="385" idx="1"/>
          </p:cNvCxnSpPr>
          <p:nvPr/>
        </p:nvCxnSpPr>
        <p:spPr>
          <a:xfrm flipH="1">
            <a:off x="5597400" y="1769388"/>
            <a:ext cx="510600" cy="228600"/>
          </a:xfrm>
          <a:prstGeom prst="curvedConnector3">
            <a:avLst>
              <a:gd fmla="val 50000" name="adj1"/>
            </a:avLst>
          </a:prstGeom>
          <a:noFill/>
          <a:ln cap="flat" cmpd="sng" w="19050">
            <a:solidFill>
              <a:schemeClr val="dk2"/>
            </a:solidFill>
            <a:prstDash val="dot"/>
            <a:round/>
            <a:headEnd len="med" w="med" type="none"/>
            <a:tailEnd len="med" w="med" type="none"/>
          </a:ln>
        </p:spPr>
      </p:cxnSp>
      <p:cxnSp>
        <p:nvCxnSpPr>
          <p:cNvPr id="396" name="Google Shape;396;p51"/>
          <p:cNvCxnSpPr>
            <a:stCxn id="383" idx="3"/>
          </p:cNvCxnSpPr>
          <p:nvPr/>
        </p:nvCxnSpPr>
        <p:spPr>
          <a:xfrm>
            <a:off x="2888725" y="2150388"/>
            <a:ext cx="1030200" cy="380700"/>
          </a:xfrm>
          <a:prstGeom prst="curvedConnector3">
            <a:avLst>
              <a:gd fmla="val 50000" name="adj1"/>
            </a:avLst>
          </a:prstGeom>
          <a:noFill/>
          <a:ln cap="flat" cmpd="sng" w="19050">
            <a:solidFill>
              <a:schemeClr val="dk2"/>
            </a:solidFill>
            <a:prstDash val="dot"/>
            <a:round/>
            <a:headEnd len="med" w="med" type="none"/>
            <a:tailEnd len="med" w="med" type="none"/>
          </a:ln>
        </p:spPr>
      </p:cxnSp>
      <p:cxnSp>
        <p:nvCxnSpPr>
          <p:cNvPr id="397" name="Google Shape;397;p51"/>
          <p:cNvCxnSpPr>
            <a:stCxn id="387" idx="3"/>
          </p:cNvCxnSpPr>
          <p:nvPr/>
        </p:nvCxnSpPr>
        <p:spPr>
          <a:xfrm>
            <a:off x="2888725" y="3356237"/>
            <a:ext cx="1563300" cy="302400"/>
          </a:xfrm>
          <a:prstGeom prst="curvedConnector3">
            <a:avLst>
              <a:gd fmla="val 50000" name="adj1"/>
            </a:avLst>
          </a:prstGeom>
          <a:noFill/>
          <a:ln cap="flat" cmpd="sng" w="19050">
            <a:solidFill>
              <a:schemeClr val="dk2"/>
            </a:solidFill>
            <a:prstDash val="dot"/>
            <a:round/>
            <a:headEnd len="med" w="med" type="none"/>
            <a:tailEnd len="med" w="med" type="none"/>
          </a:ln>
        </p:spPr>
      </p:cxnSp>
      <p:cxnSp>
        <p:nvCxnSpPr>
          <p:cNvPr id="398" name="Google Shape;398;p51"/>
          <p:cNvCxnSpPr>
            <a:stCxn id="389" idx="1"/>
          </p:cNvCxnSpPr>
          <p:nvPr/>
        </p:nvCxnSpPr>
        <p:spPr>
          <a:xfrm flipH="1">
            <a:off x="5006700" y="2975237"/>
            <a:ext cx="1101300" cy="193500"/>
          </a:xfrm>
          <a:prstGeom prst="curvedConnector3">
            <a:avLst>
              <a:gd fmla="val 50000" name="adj1"/>
            </a:avLst>
          </a:prstGeom>
          <a:noFill/>
          <a:ln cap="flat" cmpd="sng" w="19050">
            <a:solidFill>
              <a:schemeClr val="dk2"/>
            </a:solidFill>
            <a:prstDash val="dot"/>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2"/>
          <p:cNvSpPr/>
          <p:nvPr/>
        </p:nvSpPr>
        <p:spPr>
          <a:xfrm>
            <a:off x="2750100" y="1328575"/>
            <a:ext cx="648900" cy="624300"/>
          </a:xfrm>
          <a:prstGeom prst="roundRect">
            <a:avLst>
              <a:gd fmla="val 6564" name="adj"/>
            </a:avLst>
          </a:prstGeom>
          <a:gradFill>
            <a:gsLst>
              <a:gs pos="0">
                <a:schemeClr val="accent1"/>
              </a:gs>
              <a:gs pos="100000">
                <a:schemeClr val="accent4"/>
              </a:gs>
            </a:gsLst>
            <a:lin ang="8100019" scaled="0"/>
          </a:gradFill>
          <a:ln>
            <a:noFill/>
          </a:ln>
          <a:effectLst>
            <a:outerShdw blurRad="142875" rotWithShape="0" algn="bl" dir="8100000" dist="209550">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2"/>
          <p:cNvSpPr/>
          <p:nvPr/>
        </p:nvSpPr>
        <p:spPr>
          <a:xfrm>
            <a:off x="5744900" y="1328575"/>
            <a:ext cx="648900" cy="624300"/>
          </a:xfrm>
          <a:prstGeom prst="roundRect">
            <a:avLst>
              <a:gd fmla="val 6564" name="adj"/>
            </a:avLst>
          </a:prstGeom>
          <a:gradFill>
            <a:gsLst>
              <a:gs pos="0">
                <a:schemeClr val="accent1"/>
              </a:gs>
              <a:gs pos="100000">
                <a:schemeClr val="accent4"/>
              </a:gs>
            </a:gsLst>
            <a:lin ang="8100019" scaled="0"/>
          </a:gradFill>
          <a:ln>
            <a:noFill/>
          </a:ln>
          <a:effectLst>
            <a:outerShdw blurRad="142875" rotWithShape="0" algn="bl" dir="8100000" dist="209550">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2"/>
          <p:cNvSpPr/>
          <p:nvPr/>
        </p:nvSpPr>
        <p:spPr>
          <a:xfrm>
            <a:off x="2750100" y="3052225"/>
            <a:ext cx="648900" cy="624300"/>
          </a:xfrm>
          <a:prstGeom prst="roundRect">
            <a:avLst>
              <a:gd fmla="val 6564" name="adj"/>
            </a:avLst>
          </a:prstGeom>
          <a:gradFill>
            <a:gsLst>
              <a:gs pos="0">
                <a:schemeClr val="accent1"/>
              </a:gs>
              <a:gs pos="100000">
                <a:schemeClr val="accent4"/>
              </a:gs>
            </a:gsLst>
            <a:lin ang="8100019" scaled="0"/>
          </a:gradFill>
          <a:ln>
            <a:noFill/>
          </a:ln>
          <a:effectLst>
            <a:outerShdw blurRad="142875" rotWithShape="0" algn="bl" dir="8100000" dist="209550">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2"/>
          <p:cNvSpPr/>
          <p:nvPr/>
        </p:nvSpPr>
        <p:spPr>
          <a:xfrm>
            <a:off x="5744900" y="3052225"/>
            <a:ext cx="648900" cy="624300"/>
          </a:xfrm>
          <a:prstGeom prst="roundRect">
            <a:avLst>
              <a:gd fmla="val 6564" name="adj"/>
            </a:avLst>
          </a:prstGeom>
          <a:gradFill>
            <a:gsLst>
              <a:gs pos="0">
                <a:schemeClr val="accent1"/>
              </a:gs>
              <a:gs pos="100000">
                <a:schemeClr val="accent4"/>
              </a:gs>
            </a:gsLst>
            <a:lin ang="8100019" scaled="0"/>
          </a:gradFill>
          <a:ln>
            <a:noFill/>
          </a:ln>
          <a:effectLst>
            <a:outerShdw blurRad="142875" rotWithShape="0" algn="bl" dir="8100000" dist="209550">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2"/>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Guiding principles</a:t>
            </a:r>
            <a:endParaRPr/>
          </a:p>
        </p:txBody>
      </p:sp>
      <p:sp>
        <p:nvSpPr>
          <p:cNvPr id="408" name="Google Shape;408;p52"/>
          <p:cNvSpPr txBox="1"/>
          <p:nvPr>
            <p:ph idx="1" type="subTitle"/>
          </p:nvPr>
        </p:nvSpPr>
        <p:spPr>
          <a:xfrm>
            <a:off x="1916650" y="2365392"/>
            <a:ext cx="23160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Mercury is the closest planet to the Sun </a:t>
            </a:r>
            <a:endParaRPr/>
          </a:p>
        </p:txBody>
      </p:sp>
      <p:sp>
        <p:nvSpPr>
          <p:cNvPr id="409" name="Google Shape;409;p52"/>
          <p:cNvSpPr txBox="1"/>
          <p:nvPr>
            <p:ph idx="2" type="title"/>
          </p:nvPr>
        </p:nvSpPr>
        <p:spPr>
          <a:xfrm>
            <a:off x="1796700" y="1935169"/>
            <a:ext cx="2555700" cy="37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410" name="Google Shape;410;p52"/>
          <p:cNvSpPr txBox="1"/>
          <p:nvPr>
            <p:ph idx="3" type="subTitle"/>
          </p:nvPr>
        </p:nvSpPr>
        <p:spPr>
          <a:xfrm>
            <a:off x="4911346" y="2365392"/>
            <a:ext cx="23160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It is composed of hydrogen and helium</a:t>
            </a:r>
            <a:endParaRPr/>
          </a:p>
        </p:txBody>
      </p:sp>
      <p:sp>
        <p:nvSpPr>
          <p:cNvPr id="411" name="Google Shape;411;p52"/>
          <p:cNvSpPr txBox="1"/>
          <p:nvPr>
            <p:ph idx="4" type="title"/>
          </p:nvPr>
        </p:nvSpPr>
        <p:spPr>
          <a:xfrm>
            <a:off x="4791400" y="1935169"/>
            <a:ext cx="2555700" cy="37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412" name="Google Shape;412;p52"/>
          <p:cNvSpPr txBox="1"/>
          <p:nvPr>
            <p:ph idx="5" type="subTitle"/>
          </p:nvPr>
        </p:nvSpPr>
        <p:spPr>
          <a:xfrm>
            <a:off x="1916538" y="4094883"/>
            <a:ext cx="23160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It’s the biggest object in the Solar System</a:t>
            </a:r>
            <a:endParaRPr/>
          </a:p>
        </p:txBody>
      </p:sp>
      <p:sp>
        <p:nvSpPr>
          <p:cNvPr id="413" name="Google Shape;413;p52"/>
          <p:cNvSpPr txBox="1"/>
          <p:nvPr>
            <p:ph idx="6" type="title"/>
          </p:nvPr>
        </p:nvSpPr>
        <p:spPr>
          <a:xfrm>
            <a:off x="1796700" y="3664645"/>
            <a:ext cx="2555700" cy="37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414" name="Google Shape;414;p52"/>
          <p:cNvSpPr txBox="1"/>
          <p:nvPr>
            <p:ph idx="7" type="subTitle"/>
          </p:nvPr>
        </p:nvSpPr>
        <p:spPr>
          <a:xfrm>
            <a:off x="4911208" y="4094883"/>
            <a:ext cx="23160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Despite being red, Mars is a very cold place</a:t>
            </a:r>
            <a:endParaRPr/>
          </a:p>
        </p:txBody>
      </p:sp>
      <p:sp>
        <p:nvSpPr>
          <p:cNvPr id="415" name="Google Shape;415;p52"/>
          <p:cNvSpPr txBox="1"/>
          <p:nvPr>
            <p:ph idx="8" type="title"/>
          </p:nvPr>
        </p:nvSpPr>
        <p:spPr>
          <a:xfrm>
            <a:off x="4791369" y="3664645"/>
            <a:ext cx="2555700" cy="37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grpSp>
        <p:nvGrpSpPr>
          <p:cNvPr id="416" name="Google Shape;416;p52"/>
          <p:cNvGrpSpPr/>
          <p:nvPr/>
        </p:nvGrpSpPr>
        <p:grpSpPr>
          <a:xfrm>
            <a:off x="2870359" y="3215285"/>
            <a:ext cx="339235" cy="298186"/>
            <a:chOff x="3581164" y="1317371"/>
            <a:chExt cx="481800" cy="423500"/>
          </a:xfrm>
        </p:grpSpPr>
        <p:sp>
          <p:nvSpPr>
            <p:cNvPr id="417" name="Google Shape;417;p52"/>
            <p:cNvSpPr/>
            <p:nvPr/>
          </p:nvSpPr>
          <p:spPr>
            <a:xfrm>
              <a:off x="3807964" y="1543221"/>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418" name="Google Shape;418;p52"/>
            <p:cNvSpPr/>
            <p:nvPr/>
          </p:nvSpPr>
          <p:spPr>
            <a:xfrm>
              <a:off x="3581164" y="1317371"/>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419" name="Google Shape;419;p52"/>
            <p:cNvSpPr/>
            <p:nvPr/>
          </p:nvSpPr>
          <p:spPr>
            <a:xfrm>
              <a:off x="4006489" y="1458546"/>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420" name="Google Shape;420;p52"/>
            <p:cNvSpPr/>
            <p:nvPr/>
          </p:nvSpPr>
          <p:spPr>
            <a:xfrm>
              <a:off x="3581164" y="1458546"/>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421" name="Google Shape;421;p52"/>
            <p:cNvSpPr/>
            <p:nvPr/>
          </p:nvSpPr>
          <p:spPr>
            <a:xfrm>
              <a:off x="3745939" y="1486771"/>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422" name="Google Shape;422;p52"/>
            <p:cNvSpPr/>
            <p:nvPr/>
          </p:nvSpPr>
          <p:spPr>
            <a:xfrm>
              <a:off x="3581164" y="1571446"/>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grpSp>
      <p:grpSp>
        <p:nvGrpSpPr>
          <p:cNvPr id="423" name="Google Shape;423;p52"/>
          <p:cNvGrpSpPr/>
          <p:nvPr/>
        </p:nvGrpSpPr>
        <p:grpSpPr>
          <a:xfrm>
            <a:off x="5899725" y="3194745"/>
            <a:ext cx="339253" cy="339253"/>
            <a:chOff x="8101964" y="1533859"/>
            <a:chExt cx="481825" cy="481825"/>
          </a:xfrm>
        </p:grpSpPr>
        <p:sp>
          <p:nvSpPr>
            <p:cNvPr id="424" name="Google Shape;424;p52"/>
            <p:cNvSpPr/>
            <p:nvPr/>
          </p:nvSpPr>
          <p:spPr>
            <a:xfrm>
              <a:off x="8101964" y="1725284"/>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425" name="Google Shape;425;p52"/>
            <p:cNvSpPr/>
            <p:nvPr/>
          </p:nvSpPr>
          <p:spPr>
            <a:xfrm>
              <a:off x="8498164" y="1647684"/>
              <a:ext cx="71550" cy="105850"/>
            </a:xfrm>
            <a:custGeom>
              <a:rect b="b" l="l" r="r" t="t"/>
              <a:pathLst>
                <a:path extrusionOk="0" h="4234" w="2862">
                  <a:moveTo>
                    <a:pt x="0" y="0"/>
                  </a:moveTo>
                  <a:lnTo>
                    <a:pt x="0" y="4234"/>
                  </a:lnTo>
                  <a:lnTo>
                    <a:pt x="2861" y="2117"/>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426" name="Google Shape;426;p52"/>
            <p:cNvSpPr/>
            <p:nvPr/>
          </p:nvSpPr>
          <p:spPr>
            <a:xfrm>
              <a:off x="8116114" y="1647684"/>
              <a:ext cx="71550" cy="105850"/>
            </a:xfrm>
            <a:custGeom>
              <a:rect b="b" l="l" r="r" t="t"/>
              <a:pathLst>
                <a:path extrusionOk="0" h="4234" w="2862">
                  <a:moveTo>
                    <a:pt x="2861" y="0"/>
                  </a:moveTo>
                  <a:lnTo>
                    <a:pt x="0" y="2117"/>
                  </a:lnTo>
                  <a:lnTo>
                    <a:pt x="2861" y="4234"/>
                  </a:lnTo>
                  <a:lnTo>
                    <a:pt x="28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427" name="Google Shape;427;p52"/>
            <p:cNvSpPr/>
            <p:nvPr/>
          </p:nvSpPr>
          <p:spPr>
            <a:xfrm>
              <a:off x="8215864" y="1533859"/>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grpSp>
      <p:grpSp>
        <p:nvGrpSpPr>
          <p:cNvPr id="428" name="Google Shape;428;p52"/>
          <p:cNvGrpSpPr/>
          <p:nvPr/>
        </p:nvGrpSpPr>
        <p:grpSpPr>
          <a:xfrm>
            <a:off x="2918596" y="1481220"/>
            <a:ext cx="311899" cy="339253"/>
            <a:chOff x="-2121403" y="1470489"/>
            <a:chExt cx="442975" cy="481825"/>
          </a:xfrm>
        </p:grpSpPr>
        <p:sp>
          <p:nvSpPr>
            <p:cNvPr id="429" name="Google Shape;429;p52"/>
            <p:cNvSpPr/>
            <p:nvPr/>
          </p:nvSpPr>
          <p:spPr>
            <a:xfrm>
              <a:off x="-2121403" y="1470489"/>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430" name="Google Shape;430;p52"/>
            <p:cNvSpPr/>
            <p:nvPr/>
          </p:nvSpPr>
          <p:spPr>
            <a:xfrm>
              <a:off x="-1941478" y="1669089"/>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grpSp>
      <p:grpSp>
        <p:nvGrpSpPr>
          <p:cNvPr id="431" name="Google Shape;431;p52"/>
          <p:cNvGrpSpPr/>
          <p:nvPr/>
        </p:nvGrpSpPr>
        <p:grpSpPr>
          <a:xfrm>
            <a:off x="5902553" y="1497211"/>
            <a:ext cx="333585" cy="307287"/>
            <a:chOff x="2121670" y="1498772"/>
            <a:chExt cx="473775" cy="436425"/>
          </a:xfrm>
        </p:grpSpPr>
        <p:sp>
          <p:nvSpPr>
            <p:cNvPr id="432" name="Google Shape;432;p52"/>
            <p:cNvSpPr/>
            <p:nvPr/>
          </p:nvSpPr>
          <p:spPr>
            <a:xfrm>
              <a:off x="2121670" y="1581122"/>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433" name="Google Shape;433;p52"/>
            <p:cNvSpPr/>
            <p:nvPr/>
          </p:nvSpPr>
          <p:spPr>
            <a:xfrm>
              <a:off x="2121670" y="1861697"/>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434" name="Google Shape;434;p52"/>
            <p:cNvSpPr/>
            <p:nvPr/>
          </p:nvSpPr>
          <p:spPr>
            <a:xfrm>
              <a:off x="2525245" y="1581047"/>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435" name="Google Shape;435;p52"/>
            <p:cNvSpPr/>
            <p:nvPr/>
          </p:nvSpPr>
          <p:spPr>
            <a:xfrm>
              <a:off x="2264470" y="1698422"/>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436" name="Google Shape;436;p52"/>
            <p:cNvSpPr/>
            <p:nvPr/>
          </p:nvSpPr>
          <p:spPr>
            <a:xfrm>
              <a:off x="2121670" y="1581047"/>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437" name="Google Shape;437;p52"/>
            <p:cNvSpPr/>
            <p:nvPr/>
          </p:nvSpPr>
          <p:spPr>
            <a:xfrm>
              <a:off x="2525245" y="1861697"/>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438" name="Google Shape;438;p52"/>
            <p:cNvSpPr/>
            <p:nvPr/>
          </p:nvSpPr>
          <p:spPr>
            <a:xfrm>
              <a:off x="2264770" y="1498772"/>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2" name="Shape 442"/>
        <p:cNvGrpSpPr/>
        <p:nvPr/>
      </p:nvGrpSpPr>
      <p:grpSpPr>
        <a:xfrm>
          <a:off x="0" y="0"/>
          <a:ext cx="0" cy="0"/>
          <a:chOff x="0" y="0"/>
          <a:chExt cx="0" cy="0"/>
        </a:xfrm>
      </p:grpSpPr>
      <p:sp>
        <p:nvSpPr>
          <p:cNvPr id="443" name="Google Shape;443;p53"/>
          <p:cNvSpPr txBox="1"/>
          <p:nvPr>
            <p:ph type="title"/>
          </p:nvPr>
        </p:nvSpPr>
        <p:spPr>
          <a:xfrm>
            <a:off x="850775" y="3419575"/>
            <a:ext cx="3852000" cy="93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pictur</a:t>
            </a:r>
            <a:r>
              <a:rPr lang="en"/>
              <a:t>e</a:t>
            </a:r>
            <a:r>
              <a:rPr lang="en"/>
              <a:t> is worth a thousand words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4"/>
          <p:cNvSpPr/>
          <p:nvPr/>
        </p:nvSpPr>
        <p:spPr>
          <a:xfrm>
            <a:off x="479400" y="1199450"/>
            <a:ext cx="5267700" cy="3544200"/>
          </a:xfrm>
          <a:prstGeom prst="roundRect">
            <a:avLst>
              <a:gd fmla="val 6564" name="adj"/>
            </a:avLst>
          </a:prstGeom>
          <a:gradFill>
            <a:gsLst>
              <a:gs pos="0">
                <a:schemeClr val="accent1"/>
              </a:gs>
              <a:gs pos="100000">
                <a:schemeClr val="accent4"/>
              </a:gs>
            </a:gsLst>
            <a:lin ang="8100019" scaled="0"/>
          </a:gradFill>
          <a:ln>
            <a:noFill/>
          </a:ln>
          <a:effectLst>
            <a:outerShdw blurRad="142875" rotWithShape="0" algn="bl" dir="8100000" dist="304800">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54"/>
          <p:cNvSpPr/>
          <p:nvPr/>
        </p:nvSpPr>
        <p:spPr>
          <a:xfrm>
            <a:off x="6691925" y="2496800"/>
            <a:ext cx="2781000" cy="401400"/>
          </a:xfrm>
          <a:prstGeom prst="roundRect">
            <a:avLst>
              <a:gd fmla="val 6564" name="adj"/>
            </a:avLst>
          </a:prstGeom>
          <a:solidFill>
            <a:schemeClr val="accent1"/>
          </a:solidFill>
          <a:ln>
            <a:noFill/>
          </a:ln>
          <a:effectLst>
            <a:outerShdw blurRad="142875" rotWithShape="0" algn="bl" dir="8100000" dist="219075">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54"/>
          <p:cNvSpPr/>
          <p:nvPr/>
        </p:nvSpPr>
        <p:spPr>
          <a:xfrm>
            <a:off x="6691925" y="3735850"/>
            <a:ext cx="2781000" cy="401400"/>
          </a:xfrm>
          <a:prstGeom prst="roundRect">
            <a:avLst>
              <a:gd fmla="val 6564" name="adj"/>
            </a:avLst>
          </a:prstGeom>
          <a:solidFill>
            <a:schemeClr val="accent4"/>
          </a:solidFill>
          <a:ln>
            <a:noFill/>
          </a:ln>
          <a:effectLst>
            <a:outerShdw blurRad="142875" rotWithShape="0" algn="bl" dir="8100000" dist="219075">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4"/>
          <p:cNvSpPr/>
          <p:nvPr/>
        </p:nvSpPr>
        <p:spPr>
          <a:xfrm>
            <a:off x="6691925" y="1257750"/>
            <a:ext cx="2781000" cy="401400"/>
          </a:xfrm>
          <a:prstGeom prst="roundRect">
            <a:avLst>
              <a:gd fmla="val 6564" name="adj"/>
            </a:avLst>
          </a:prstGeom>
          <a:solidFill>
            <a:schemeClr val="accent3"/>
          </a:solidFill>
          <a:ln>
            <a:noFill/>
          </a:ln>
          <a:effectLst>
            <a:outerShdw blurRad="142875" rotWithShape="0" algn="bl" dir="8100000" dist="219075">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4"/>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Market share</a:t>
            </a:r>
            <a:endParaRPr/>
          </a:p>
        </p:txBody>
      </p:sp>
      <p:sp>
        <p:nvSpPr>
          <p:cNvPr id="453" name="Google Shape;453;p54"/>
          <p:cNvSpPr txBox="1"/>
          <p:nvPr/>
        </p:nvSpPr>
        <p:spPr>
          <a:xfrm>
            <a:off x="724200" y="4173950"/>
            <a:ext cx="4669200" cy="46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lt1"/>
                </a:solidFill>
                <a:latin typeface="Didact Gothic"/>
                <a:ea typeface="Didact Gothic"/>
                <a:cs typeface="Didact Gothic"/>
                <a:sym typeface="Didact Gothic"/>
              </a:rPr>
              <a:t>Follow the link in the graph to modify its data and then paste the new one here. </a:t>
            </a:r>
            <a:r>
              <a:rPr b="1" lang="en" sz="1200">
                <a:solidFill>
                  <a:schemeClr val="lt1"/>
                </a:solidFill>
                <a:uFill>
                  <a:noFill/>
                </a:uFill>
                <a:latin typeface="Didact Gothic"/>
                <a:ea typeface="Didact Gothic"/>
                <a:cs typeface="Didact Gothic"/>
                <a:sym typeface="Didact Gothic"/>
                <a:hlinkClick r:id="rId3">
                  <a:extLst>
                    <a:ext uri="{A12FA001-AC4F-418D-AE19-62706E023703}">
                      <ahyp:hlinkClr val="tx"/>
                    </a:ext>
                  </a:extLst>
                </a:hlinkClick>
              </a:rPr>
              <a:t>For more info, click here</a:t>
            </a:r>
            <a:endParaRPr b="1" sz="1200">
              <a:solidFill>
                <a:schemeClr val="lt1"/>
              </a:solidFill>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t/>
            </a:r>
            <a:endParaRPr sz="1200">
              <a:solidFill>
                <a:schemeClr val="dk1"/>
              </a:solidFill>
              <a:latin typeface="Open Sans"/>
              <a:ea typeface="Open Sans"/>
              <a:cs typeface="Open Sans"/>
              <a:sym typeface="Open Sans"/>
            </a:endParaRPr>
          </a:p>
          <a:p>
            <a:pPr indent="0" lvl="0" marL="0" rtl="0" algn="ctr">
              <a:spcBef>
                <a:spcPts val="0"/>
              </a:spcBef>
              <a:spcAft>
                <a:spcPts val="0"/>
              </a:spcAft>
              <a:buNone/>
            </a:pPr>
            <a:r>
              <a:t/>
            </a:r>
            <a:endParaRPr sz="1200">
              <a:solidFill>
                <a:schemeClr val="dk2"/>
              </a:solidFill>
              <a:latin typeface="Open Sans"/>
              <a:ea typeface="Open Sans"/>
              <a:cs typeface="Open Sans"/>
              <a:sym typeface="Open Sans"/>
            </a:endParaRPr>
          </a:p>
        </p:txBody>
      </p:sp>
      <p:sp>
        <p:nvSpPr>
          <p:cNvPr id="454" name="Google Shape;454;p54"/>
          <p:cNvSpPr txBox="1"/>
          <p:nvPr/>
        </p:nvSpPr>
        <p:spPr>
          <a:xfrm>
            <a:off x="6333990" y="1607625"/>
            <a:ext cx="2113200" cy="534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Didact Gothic"/>
                <a:ea typeface="Didact Gothic"/>
                <a:cs typeface="Didact Gothic"/>
                <a:sym typeface="Didact Gothic"/>
              </a:rPr>
              <a:t>Mercury is the closest object to the Sun</a:t>
            </a:r>
            <a:endParaRPr>
              <a:solidFill>
                <a:schemeClr val="dk2"/>
              </a:solidFill>
              <a:latin typeface="Didact Gothic"/>
              <a:ea typeface="Didact Gothic"/>
              <a:cs typeface="Didact Gothic"/>
              <a:sym typeface="Didact Gothic"/>
            </a:endParaRPr>
          </a:p>
        </p:txBody>
      </p:sp>
      <p:sp>
        <p:nvSpPr>
          <p:cNvPr id="455" name="Google Shape;455;p54"/>
          <p:cNvSpPr txBox="1"/>
          <p:nvPr/>
        </p:nvSpPr>
        <p:spPr>
          <a:xfrm>
            <a:off x="6797900" y="1178025"/>
            <a:ext cx="1626000" cy="429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400">
                <a:solidFill>
                  <a:schemeClr val="dk2"/>
                </a:solidFill>
                <a:latin typeface="Libre Franklin"/>
                <a:ea typeface="Libre Franklin"/>
                <a:cs typeface="Libre Franklin"/>
                <a:sym typeface="Libre Franklin"/>
              </a:rPr>
              <a:t>Mercury</a:t>
            </a:r>
            <a:endParaRPr b="1" sz="2400">
              <a:solidFill>
                <a:schemeClr val="dk2"/>
              </a:solidFill>
              <a:latin typeface="Libre Franklin"/>
              <a:ea typeface="Libre Franklin"/>
              <a:cs typeface="Libre Franklin"/>
              <a:sym typeface="Libre Franklin"/>
            </a:endParaRPr>
          </a:p>
        </p:txBody>
      </p:sp>
      <p:sp>
        <p:nvSpPr>
          <p:cNvPr id="456" name="Google Shape;456;p54"/>
          <p:cNvSpPr txBox="1"/>
          <p:nvPr/>
        </p:nvSpPr>
        <p:spPr>
          <a:xfrm>
            <a:off x="6798003" y="2421076"/>
            <a:ext cx="1626000" cy="429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400">
                <a:solidFill>
                  <a:schemeClr val="dk2"/>
                </a:solidFill>
                <a:latin typeface="Libre Franklin"/>
                <a:ea typeface="Libre Franklin"/>
                <a:cs typeface="Libre Franklin"/>
                <a:sym typeface="Libre Franklin"/>
              </a:rPr>
              <a:t>Mars</a:t>
            </a:r>
            <a:endParaRPr b="1" sz="2400">
              <a:solidFill>
                <a:schemeClr val="dk2"/>
              </a:solidFill>
              <a:latin typeface="Libre Franklin"/>
              <a:ea typeface="Libre Franklin"/>
              <a:cs typeface="Libre Franklin"/>
              <a:sym typeface="Libre Franklin"/>
            </a:endParaRPr>
          </a:p>
        </p:txBody>
      </p:sp>
      <p:sp>
        <p:nvSpPr>
          <p:cNvPr id="457" name="Google Shape;457;p54"/>
          <p:cNvSpPr txBox="1"/>
          <p:nvPr/>
        </p:nvSpPr>
        <p:spPr>
          <a:xfrm>
            <a:off x="6333990" y="2850681"/>
            <a:ext cx="2113200" cy="534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Didact Gothic"/>
                <a:ea typeface="Didact Gothic"/>
                <a:cs typeface="Didact Gothic"/>
                <a:sym typeface="Didact Gothic"/>
              </a:rPr>
              <a:t>Despite being red,</a:t>
            </a:r>
            <a:br>
              <a:rPr lang="en">
                <a:solidFill>
                  <a:schemeClr val="dk2"/>
                </a:solidFill>
                <a:latin typeface="Didact Gothic"/>
                <a:ea typeface="Didact Gothic"/>
                <a:cs typeface="Didact Gothic"/>
                <a:sym typeface="Didact Gothic"/>
              </a:rPr>
            </a:br>
            <a:r>
              <a:rPr lang="en">
                <a:solidFill>
                  <a:schemeClr val="dk2"/>
                </a:solidFill>
                <a:latin typeface="Didact Gothic"/>
                <a:ea typeface="Didact Gothic"/>
                <a:cs typeface="Didact Gothic"/>
                <a:sym typeface="Didact Gothic"/>
              </a:rPr>
              <a:t>Mars is a cold place</a:t>
            </a:r>
            <a:endParaRPr>
              <a:solidFill>
                <a:schemeClr val="dk2"/>
              </a:solidFill>
              <a:latin typeface="Didact Gothic"/>
              <a:ea typeface="Didact Gothic"/>
              <a:cs typeface="Didact Gothic"/>
              <a:sym typeface="Didact Gothic"/>
            </a:endParaRPr>
          </a:p>
        </p:txBody>
      </p:sp>
      <p:sp>
        <p:nvSpPr>
          <p:cNvPr id="458" name="Google Shape;458;p54"/>
          <p:cNvSpPr txBox="1"/>
          <p:nvPr/>
        </p:nvSpPr>
        <p:spPr>
          <a:xfrm>
            <a:off x="6798003" y="3664125"/>
            <a:ext cx="1626000" cy="429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400">
                <a:solidFill>
                  <a:schemeClr val="dk2"/>
                </a:solidFill>
                <a:latin typeface="Libre Franklin"/>
                <a:ea typeface="Libre Franklin"/>
                <a:cs typeface="Libre Franklin"/>
                <a:sym typeface="Libre Franklin"/>
              </a:rPr>
              <a:t>Saturn</a:t>
            </a:r>
            <a:endParaRPr b="1" sz="2400">
              <a:solidFill>
                <a:schemeClr val="dk2"/>
              </a:solidFill>
              <a:latin typeface="Libre Franklin"/>
              <a:ea typeface="Libre Franklin"/>
              <a:cs typeface="Libre Franklin"/>
              <a:sym typeface="Libre Franklin"/>
            </a:endParaRPr>
          </a:p>
        </p:txBody>
      </p:sp>
      <p:sp>
        <p:nvSpPr>
          <p:cNvPr id="459" name="Google Shape;459;p54"/>
          <p:cNvSpPr txBox="1"/>
          <p:nvPr/>
        </p:nvSpPr>
        <p:spPr>
          <a:xfrm>
            <a:off x="6333990" y="4093724"/>
            <a:ext cx="2113200" cy="534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Didact Gothic"/>
                <a:ea typeface="Didact Gothic"/>
                <a:cs typeface="Didact Gothic"/>
                <a:sym typeface="Didact Gothic"/>
              </a:rPr>
              <a:t>Saturn is composed of hydrogen and helium</a:t>
            </a:r>
            <a:endParaRPr>
              <a:solidFill>
                <a:schemeClr val="dk2"/>
              </a:solidFill>
              <a:latin typeface="Didact Gothic"/>
              <a:ea typeface="Didact Gothic"/>
              <a:cs typeface="Didact Gothic"/>
              <a:sym typeface="Didact Gothic"/>
            </a:endParaRPr>
          </a:p>
        </p:txBody>
      </p:sp>
      <p:pic>
        <p:nvPicPr>
          <p:cNvPr id="460" name="Google Shape;460;p54" title="Gráfico">
            <a:hlinkClick r:id="rId4"/>
          </p:cNvPr>
          <p:cNvPicPr preferRelativeResize="0"/>
          <p:nvPr/>
        </p:nvPicPr>
        <p:blipFill>
          <a:blip r:embed="rId5">
            <a:alphaModFix/>
          </a:blip>
          <a:stretch>
            <a:fillRect/>
          </a:stretch>
        </p:blipFill>
        <p:spPr>
          <a:xfrm>
            <a:off x="752963" y="1322400"/>
            <a:ext cx="4611672" cy="28515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5"/>
          <p:cNvSpPr txBox="1"/>
          <p:nvPr>
            <p:ph type="title"/>
          </p:nvPr>
        </p:nvSpPr>
        <p:spPr>
          <a:xfrm>
            <a:off x="1344238" y="722625"/>
            <a:ext cx="6455400" cy="115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10,000,000</a:t>
            </a:r>
            <a:endParaRPr/>
          </a:p>
        </p:txBody>
      </p:sp>
      <p:sp>
        <p:nvSpPr>
          <p:cNvPr id="466" name="Google Shape;466;p55"/>
          <p:cNvSpPr txBox="1"/>
          <p:nvPr>
            <p:ph idx="1" type="body"/>
          </p:nvPr>
        </p:nvSpPr>
        <p:spPr>
          <a:xfrm>
            <a:off x="720000" y="1791141"/>
            <a:ext cx="7704000" cy="38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pic>
        <p:nvPicPr>
          <p:cNvPr id="467" name="Google Shape;467;p55"/>
          <p:cNvPicPr preferRelativeResize="0"/>
          <p:nvPr/>
        </p:nvPicPr>
        <p:blipFill>
          <a:blip r:embed="rId3">
            <a:alphaModFix/>
          </a:blip>
          <a:stretch>
            <a:fillRect/>
          </a:stretch>
        </p:blipFill>
        <p:spPr>
          <a:xfrm>
            <a:off x="10" y="38"/>
            <a:ext cx="9144000" cy="514344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6"/>
          <p:cNvSpPr/>
          <p:nvPr/>
        </p:nvSpPr>
        <p:spPr>
          <a:xfrm>
            <a:off x="1001400" y="1223525"/>
            <a:ext cx="2982300" cy="3493800"/>
          </a:xfrm>
          <a:prstGeom prst="roundRect">
            <a:avLst>
              <a:gd fmla="val 6564" name="adj"/>
            </a:avLst>
          </a:prstGeom>
          <a:gradFill>
            <a:gsLst>
              <a:gs pos="0">
                <a:schemeClr val="accent1"/>
              </a:gs>
              <a:gs pos="100000">
                <a:schemeClr val="accent4"/>
              </a:gs>
            </a:gsLst>
            <a:lin ang="8100019" scaled="0"/>
          </a:gradFill>
          <a:ln>
            <a:noFill/>
          </a:ln>
          <a:effectLst>
            <a:outerShdw blurRad="142875" rotWithShape="0" algn="bl" dir="8100000" dist="304800">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56"/>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Buyer journey</a:t>
            </a:r>
            <a:endParaRPr/>
          </a:p>
        </p:txBody>
      </p:sp>
      <p:sp>
        <p:nvSpPr>
          <p:cNvPr id="474" name="Google Shape;474;p56"/>
          <p:cNvSpPr txBox="1"/>
          <p:nvPr>
            <p:ph idx="4294967295" type="subTitle"/>
          </p:nvPr>
        </p:nvSpPr>
        <p:spPr>
          <a:xfrm>
            <a:off x="1296374" y="1743475"/>
            <a:ext cx="21738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t>
            </a:r>
            <a:r>
              <a:rPr lang="en"/>
              <a:t>a beautiful name, but it’s terribly hot</a:t>
            </a:r>
            <a:endParaRPr/>
          </a:p>
        </p:txBody>
      </p:sp>
      <p:sp>
        <p:nvSpPr>
          <p:cNvPr id="475" name="Google Shape;475;p56"/>
          <p:cNvSpPr txBox="1"/>
          <p:nvPr>
            <p:ph idx="4294967295" type="title"/>
          </p:nvPr>
        </p:nvSpPr>
        <p:spPr>
          <a:xfrm>
            <a:off x="1296375" y="1311675"/>
            <a:ext cx="2391900" cy="3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Awareness</a:t>
            </a:r>
            <a:endParaRPr sz="2400"/>
          </a:p>
        </p:txBody>
      </p:sp>
      <p:sp>
        <p:nvSpPr>
          <p:cNvPr id="476" name="Google Shape;476;p56"/>
          <p:cNvSpPr txBox="1"/>
          <p:nvPr>
            <p:ph idx="4294967295" type="subTitle"/>
          </p:nvPr>
        </p:nvSpPr>
        <p:spPr>
          <a:xfrm>
            <a:off x="1296375" y="3996330"/>
            <a:ext cx="21738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Jupiter is </a:t>
            </a:r>
            <a:r>
              <a:rPr lang="en"/>
              <a:t>the biggest planet in the Solar System</a:t>
            </a:r>
            <a:endParaRPr/>
          </a:p>
        </p:txBody>
      </p:sp>
      <p:sp>
        <p:nvSpPr>
          <p:cNvPr id="477" name="Google Shape;477;p56"/>
          <p:cNvSpPr txBox="1"/>
          <p:nvPr>
            <p:ph idx="4294967295" type="title"/>
          </p:nvPr>
        </p:nvSpPr>
        <p:spPr>
          <a:xfrm>
            <a:off x="1296376" y="3564525"/>
            <a:ext cx="2391900" cy="3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Decision</a:t>
            </a:r>
            <a:endParaRPr sz="2400"/>
          </a:p>
        </p:txBody>
      </p:sp>
      <p:sp>
        <p:nvSpPr>
          <p:cNvPr id="478" name="Google Shape;478;p56"/>
          <p:cNvSpPr txBox="1"/>
          <p:nvPr>
            <p:ph idx="4294967295" type="subTitle"/>
          </p:nvPr>
        </p:nvSpPr>
        <p:spPr>
          <a:xfrm>
            <a:off x="1296374" y="2869897"/>
            <a:ext cx="21738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Despite being red, Mars is a very cold place</a:t>
            </a:r>
            <a:endParaRPr/>
          </a:p>
        </p:txBody>
      </p:sp>
      <p:sp>
        <p:nvSpPr>
          <p:cNvPr id="479" name="Google Shape;479;p56"/>
          <p:cNvSpPr txBox="1"/>
          <p:nvPr>
            <p:ph idx="4294967295" type="title"/>
          </p:nvPr>
        </p:nvSpPr>
        <p:spPr>
          <a:xfrm>
            <a:off x="1296375" y="2438100"/>
            <a:ext cx="2391900" cy="3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Consideration</a:t>
            </a:r>
            <a:endParaRPr sz="2400"/>
          </a:p>
        </p:txBody>
      </p:sp>
      <p:sp>
        <p:nvSpPr>
          <p:cNvPr id="480" name="Google Shape;480;p56"/>
          <p:cNvSpPr/>
          <p:nvPr/>
        </p:nvSpPr>
        <p:spPr>
          <a:xfrm>
            <a:off x="2918345" y="2040128"/>
            <a:ext cx="55" cy="55"/>
          </a:xfrm>
          <a:custGeom>
            <a:rect b="b" l="l" r="r" t="t"/>
            <a:pathLst>
              <a:path extrusionOk="0" h="1" w="1">
                <a:moveTo>
                  <a:pt x="1" y="1"/>
                </a:moveTo>
                <a:close/>
              </a:path>
            </a:pathLst>
          </a:custGeom>
          <a:solidFill>
            <a:srgbClr val="E1A9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 name="Google Shape;481;p56"/>
          <p:cNvGrpSpPr/>
          <p:nvPr/>
        </p:nvGrpSpPr>
        <p:grpSpPr>
          <a:xfrm>
            <a:off x="5592002" y="1463265"/>
            <a:ext cx="2550573" cy="3024347"/>
            <a:chOff x="5593802" y="1610549"/>
            <a:chExt cx="2554917" cy="3029497"/>
          </a:xfrm>
        </p:grpSpPr>
        <p:sp>
          <p:nvSpPr>
            <p:cNvPr id="482" name="Google Shape;482;p56"/>
            <p:cNvSpPr/>
            <p:nvPr/>
          </p:nvSpPr>
          <p:spPr>
            <a:xfrm>
              <a:off x="6231419" y="2723647"/>
              <a:ext cx="1917300" cy="1916400"/>
            </a:xfrm>
            <a:prstGeom prst="ellipse">
              <a:avLst/>
            </a:prstGeom>
            <a:gradFill>
              <a:gsLst>
                <a:gs pos="0">
                  <a:schemeClr val="accent1"/>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6"/>
            <p:cNvSpPr/>
            <p:nvPr/>
          </p:nvSpPr>
          <p:spPr>
            <a:xfrm>
              <a:off x="5593802" y="2190297"/>
              <a:ext cx="1617600" cy="1617600"/>
            </a:xfrm>
            <a:prstGeom prst="frame">
              <a:avLst>
                <a:gd fmla="val 25910" name="adj1"/>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6"/>
            <p:cNvSpPr/>
            <p:nvPr/>
          </p:nvSpPr>
          <p:spPr>
            <a:xfrm rot="5400000">
              <a:off x="6571768" y="1610549"/>
              <a:ext cx="1236600" cy="1236600"/>
            </a:xfrm>
            <a:prstGeom prst="halfFrame">
              <a:avLst>
                <a:gd fmla="val 33333" name="adj1"/>
                <a:gd fmla="val 33333"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85" name="Google Shape;485;p56"/>
          <p:cNvCxnSpPr/>
          <p:nvPr/>
        </p:nvCxnSpPr>
        <p:spPr>
          <a:xfrm>
            <a:off x="3111900" y="1496775"/>
            <a:ext cx="3962100" cy="331800"/>
          </a:xfrm>
          <a:prstGeom prst="curvedConnector3">
            <a:avLst>
              <a:gd fmla="val 50000" name="adj1"/>
            </a:avLst>
          </a:prstGeom>
          <a:noFill/>
          <a:ln cap="flat" cmpd="sng" w="19050">
            <a:solidFill>
              <a:schemeClr val="lt1"/>
            </a:solidFill>
            <a:prstDash val="dot"/>
            <a:round/>
            <a:headEnd len="med" w="med" type="none"/>
            <a:tailEnd len="med" w="med" type="none"/>
          </a:ln>
        </p:spPr>
      </p:cxnSp>
      <p:cxnSp>
        <p:nvCxnSpPr>
          <p:cNvPr id="486" name="Google Shape;486;p56"/>
          <p:cNvCxnSpPr/>
          <p:nvPr/>
        </p:nvCxnSpPr>
        <p:spPr>
          <a:xfrm>
            <a:off x="3111900" y="2623200"/>
            <a:ext cx="2564700" cy="581400"/>
          </a:xfrm>
          <a:prstGeom prst="curvedConnector3">
            <a:avLst>
              <a:gd fmla="val 50000" name="adj1"/>
            </a:avLst>
          </a:prstGeom>
          <a:noFill/>
          <a:ln cap="flat" cmpd="sng" w="19050">
            <a:solidFill>
              <a:schemeClr val="lt1"/>
            </a:solidFill>
            <a:prstDash val="dot"/>
            <a:round/>
            <a:headEnd len="med" w="med" type="none"/>
            <a:tailEnd len="med" w="med" type="none"/>
          </a:ln>
        </p:spPr>
      </p:cxnSp>
      <p:cxnSp>
        <p:nvCxnSpPr>
          <p:cNvPr id="487" name="Google Shape;487;p56"/>
          <p:cNvCxnSpPr/>
          <p:nvPr/>
        </p:nvCxnSpPr>
        <p:spPr>
          <a:xfrm>
            <a:off x="3111901" y="3749625"/>
            <a:ext cx="3310200" cy="254700"/>
          </a:xfrm>
          <a:prstGeom prst="curvedConnector3">
            <a:avLst>
              <a:gd fmla="val 50000" name="adj1"/>
            </a:avLst>
          </a:prstGeom>
          <a:noFill/>
          <a:ln cap="flat" cmpd="sng" w="19050">
            <a:solidFill>
              <a:schemeClr val="lt1"/>
            </a:solidFill>
            <a:prstDash val="dot"/>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7"/>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KPI overview</a:t>
            </a:r>
            <a:endParaRPr/>
          </a:p>
        </p:txBody>
      </p:sp>
      <p:grpSp>
        <p:nvGrpSpPr>
          <p:cNvPr id="493" name="Google Shape;493;p57"/>
          <p:cNvGrpSpPr/>
          <p:nvPr/>
        </p:nvGrpSpPr>
        <p:grpSpPr>
          <a:xfrm>
            <a:off x="2567274" y="2002150"/>
            <a:ext cx="4009776" cy="2636722"/>
            <a:chOff x="-369932" y="1035412"/>
            <a:chExt cx="8189901" cy="5385463"/>
          </a:xfrm>
        </p:grpSpPr>
        <p:sp>
          <p:nvSpPr>
            <p:cNvPr id="494" name="Google Shape;494;p57"/>
            <p:cNvSpPr/>
            <p:nvPr/>
          </p:nvSpPr>
          <p:spPr>
            <a:xfrm>
              <a:off x="-369932" y="1497946"/>
              <a:ext cx="3042235" cy="4922929"/>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gradFill>
              <a:gsLst>
                <a:gs pos="0">
                  <a:schemeClr val="accent1"/>
                </a:gs>
                <a:gs pos="100000">
                  <a:schemeClr val="accent4"/>
                </a:gs>
              </a:gsLst>
              <a:lin ang="8099331" scaled="0"/>
            </a:gradFill>
            <a:ln>
              <a:noFill/>
            </a:ln>
            <a:effectLst>
              <a:outerShdw blurRad="57150" rotWithShape="0" algn="bl" dir="5400000" dist="85725">
                <a:srgbClr val="666666">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57"/>
            <p:cNvSpPr/>
            <p:nvPr/>
          </p:nvSpPr>
          <p:spPr>
            <a:xfrm>
              <a:off x="2135026" y="1035412"/>
              <a:ext cx="1193522" cy="1359616"/>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gradFill>
              <a:gsLst>
                <a:gs pos="0">
                  <a:schemeClr val="accent1"/>
                </a:gs>
                <a:gs pos="100000">
                  <a:schemeClr val="accent4"/>
                </a:gs>
              </a:gsLst>
              <a:lin ang="8099331" scaled="0"/>
            </a:gradFill>
            <a:ln>
              <a:noFill/>
            </a:ln>
            <a:effectLst>
              <a:outerShdw blurRad="57150" rotWithShape="0" algn="bl" dir="5400000" dist="85725">
                <a:srgbClr val="666666">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57"/>
            <p:cNvSpPr/>
            <p:nvPr/>
          </p:nvSpPr>
          <p:spPr>
            <a:xfrm>
              <a:off x="3042336" y="1339372"/>
              <a:ext cx="4769921" cy="411226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gradFill>
              <a:gsLst>
                <a:gs pos="0">
                  <a:schemeClr val="accent1"/>
                </a:gs>
                <a:gs pos="100000">
                  <a:schemeClr val="accent4"/>
                </a:gs>
              </a:gsLst>
              <a:lin ang="8099331" scaled="0"/>
            </a:gradFill>
            <a:ln>
              <a:noFill/>
            </a:ln>
            <a:effectLst>
              <a:outerShdw blurRad="57150" rotWithShape="0" algn="bl" dir="5400000" dist="85725">
                <a:srgbClr val="666666">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57"/>
            <p:cNvSpPr/>
            <p:nvPr/>
          </p:nvSpPr>
          <p:spPr>
            <a:xfrm>
              <a:off x="6566975" y="4369432"/>
              <a:ext cx="402457" cy="222397"/>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gradFill>
              <a:gsLst>
                <a:gs pos="0">
                  <a:schemeClr val="accent1"/>
                </a:gs>
                <a:gs pos="100000">
                  <a:schemeClr val="accent4"/>
                </a:gs>
              </a:gsLst>
              <a:lin ang="8099331" scaled="0"/>
            </a:gradFill>
            <a:ln>
              <a:noFill/>
            </a:ln>
            <a:effectLst>
              <a:outerShdw blurRad="57150" rotWithShape="0" algn="bl" dir="5400000" dist="85725">
                <a:srgbClr val="666666">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7"/>
            <p:cNvSpPr/>
            <p:nvPr/>
          </p:nvSpPr>
          <p:spPr>
            <a:xfrm>
              <a:off x="6279444" y="4347105"/>
              <a:ext cx="655690" cy="472814"/>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gradFill>
              <a:gsLst>
                <a:gs pos="0">
                  <a:schemeClr val="accent1"/>
                </a:gs>
                <a:gs pos="100000">
                  <a:schemeClr val="accent4"/>
                </a:gs>
              </a:gsLst>
              <a:lin ang="8099331" scaled="0"/>
            </a:gradFill>
            <a:ln>
              <a:noFill/>
            </a:ln>
            <a:effectLst>
              <a:outerShdw blurRad="57150" rotWithShape="0" algn="bl" dir="5400000" dist="85725">
                <a:srgbClr val="666666">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7"/>
            <p:cNvSpPr/>
            <p:nvPr/>
          </p:nvSpPr>
          <p:spPr>
            <a:xfrm>
              <a:off x="6687944" y="4827308"/>
              <a:ext cx="1132025" cy="951936"/>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gradFill>
              <a:gsLst>
                <a:gs pos="0">
                  <a:schemeClr val="accent1"/>
                </a:gs>
                <a:gs pos="100000">
                  <a:schemeClr val="accent4"/>
                </a:gs>
              </a:gsLst>
              <a:lin ang="8099331" scaled="0"/>
            </a:gradFill>
            <a:ln>
              <a:noFill/>
            </a:ln>
            <a:effectLst>
              <a:outerShdw blurRad="57150" rotWithShape="0" algn="bl" dir="5400000" dist="85725">
                <a:srgbClr val="666666">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0" name="Google Shape;500;p57"/>
          <p:cNvSpPr/>
          <p:nvPr/>
        </p:nvSpPr>
        <p:spPr>
          <a:xfrm>
            <a:off x="720000" y="3274775"/>
            <a:ext cx="1920900" cy="501900"/>
          </a:xfrm>
          <a:prstGeom prst="rect">
            <a:avLst/>
          </a:prstGeom>
          <a:noFill/>
          <a:ln>
            <a:noFill/>
          </a:ln>
        </p:spPr>
        <p:txBody>
          <a:bodyPr anchorCtr="0" anchor="t" bIns="91425" lIns="270000" spcFirstLastPara="1" rIns="274300" wrap="square" tIns="91425">
            <a:noAutofit/>
          </a:bodyPr>
          <a:lstStyle/>
          <a:p>
            <a:pPr indent="0" lvl="0" marL="0" marR="0" rtl="0" algn="l">
              <a:spcBef>
                <a:spcPts val="0"/>
              </a:spcBef>
              <a:spcAft>
                <a:spcPts val="0"/>
              </a:spcAft>
              <a:buClr>
                <a:srgbClr val="000000"/>
              </a:buClr>
              <a:buSzPts val="1100"/>
              <a:buFont typeface="Arial"/>
              <a:buNone/>
            </a:pPr>
            <a:r>
              <a:rPr lang="en">
                <a:solidFill>
                  <a:schemeClr val="dk2"/>
                </a:solidFill>
                <a:latin typeface="Didact Gothic"/>
                <a:ea typeface="Didact Gothic"/>
                <a:cs typeface="Didact Gothic"/>
                <a:sym typeface="Didact Gothic"/>
              </a:rPr>
              <a:t>Mercury is the closest planet to the Sun </a:t>
            </a:r>
            <a:endParaRPr>
              <a:solidFill>
                <a:schemeClr val="dk2"/>
              </a:solidFill>
              <a:latin typeface="Didact Gothic"/>
              <a:ea typeface="Didact Gothic"/>
              <a:cs typeface="Didact Gothic"/>
              <a:sym typeface="Didact Gothic"/>
            </a:endParaRPr>
          </a:p>
        </p:txBody>
      </p:sp>
      <p:sp>
        <p:nvSpPr>
          <p:cNvPr id="501" name="Google Shape;501;p57"/>
          <p:cNvSpPr/>
          <p:nvPr/>
        </p:nvSpPr>
        <p:spPr>
          <a:xfrm>
            <a:off x="6503100" y="3274800"/>
            <a:ext cx="1920900" cy="501900"/>
          </a:xfrm>
          <a:prstGeom prst="rect">
            <a:avLst/>
          </a:prstGeom>
          <a:noFill/>
          <a:ln>
            <a:noFill/>
          </a:ln>
        </p:spPr>
        <p:txBody>
          <a:bodyPr anchorCtr="0" anchor="t" bIns="91425" lIns="274300" spcFirstLastPara="1" rIns="274300" wrap="square" tIns="91425">
            <a:noAutofit/>
          </a:bodyPr>
          <a:lstStyle/>
          <a:p>
            <a:pPr indent="0" lvl="0" marL="0" marR="0" rtl="0" algn="r">
              <a:spcBef>
                <a:spcPts val="0"/>
              </a:spcBef>
              <a:spcAft>
                <a:spcPts val="0"/>
              </a:spcAft>
              <a:buClr>
                <a:srgbClr val="000000"/>
              </a:buClr>
              <a:buSzPts val="1100"/>
              <a:buFont typeface="Arial"/>
              <a:buNone/>
            </a:pPr>
            <a:r>
              <a:rPr lang="en">
                <a:solidFill>
                  <a:schemeClr val="dk2"/>
                </a:solidFill>
                <a:latin typeface="Didact Gothic"/>
                <a:ea typeface="Didact Gothic"/>
                <a:cs typeface="Didact Gothic"/>
                <a:sym typeface="Didact Gothic"/>
              </a:rPr>
              <a:t>It’</a:t>
            </a:r>
            <a:r>
              <a:rPr lang="en">
                <a:solidFill>
                  <a:schemeClr val="dk2"/>
                </a:solidFill>
                <a:latin typeface="Didact Gothic"/>
                <a:ea typeface="Didact Gothic"/>
                <a:cs typeface="Didact Gothic"/>
                <a:sym typeface="Didact Gothic"/>
              </a:rPr>
              <a:t>s the biggest object in the Solar System</a:t>
            </a:r>
            <a:endParaRPr>
              <a:solidFill>
                <a:schemeClr val="dk2"/>
              </a:solidFill>
              <a:latin typeface="Didact Gothic"/>
              <a:ea typeface="Didact Gothic"/>
              <a:cs typeface="Didact Gothic"/>
              <a:sym typeface="Didact Gothic"/>
            </a:endParaRPr>
          </a:p>
        </p:txBody>
      </p:sp>
      <p:sp>
        <p:nvSpPr>
          <p:cNvPr id="502" name="Google Shape;502;p57"/>
          <p:cNvSpPr txBox="1"/>
          <p:nvPr/>
        </p:nvSpPr>
        <p:spPr>
          <a:xfrm>
            <a:off x="720000" y="2845175"/>
            <a:ext cx="1920900" cy="4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2"/>
                </a:solidFill>
                <a:latin typeface="Libre Franklin"/>
                <a:ea typeface="Libre Franklin"/>
                <a:cs typeface="Libre Franklin"/>
                <a:sym typeface="Libre Franklin"/>
              </a:rPr>
              <a:t>Mercury</a:t>
            </a:r>
            <a:endParaRPr b="1" sz="2400">
              <a:solidFill>
                <a:schemeClr val="dk2"/>
              </a:solidFill>
              <a:latin typeface="Libre Franklin"/>
              <a:ea typeface="Libre Franklin"/>
              <a:cs typeface="Libre Franklin"/>
              <a:sym typeface="Libre Franklin"/>
            </a:endParaRPr>
          </a:p>
        </p:txBody>
      </p:sp>
      <p:sp>
        <p:nvSpPr>
          <p:cNvPr id="503" name="Google Shape;503;p57"/>
          <p:cNvSpPr txBox="1"/>
          <p:nvPr/>
        </p:nvSpPr>
        <p:spPr>
          <a:xfrm>
            <a:off x="6503100" y="2845175"/>
            <a:ext cx="1920900" cy="429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400">
                <a:solidFill>
                  <a:schemeClr val="dk2"/>
                </a:solidFill>
                <a:latin typeface="Libre Franklin"/>
                <a:ea typeface="Libre Franklin"/>
                <a:cs typeface="Libre Franklin"/>
                <a:sym typeface="Libre Franklin"/>
              </a:rPr>
              <a:t>Jupiter</a:t>
            </a:r>
            <a:endParaRPr b="1" sz="2400">
              <a:solidFill>
                <a:schemeClr val="dk2"/>
              </a:solidFill>
              <a:latin typeface="Libre Franklin"/>
              <a:ea typeface="Libre Franklin"/>
              <a:cs typeface="Libre Franklin"/>
              <a:sym typeface="Libre Franklin"/>
            </a:endParaRPr>
          </a:p>
        </p:txBody>
      </p:sp>
      <p:sp>
        <p:nvSpPr>
          <p:cNvPr id="504" name="Google Shape;504;p57"/>
          <p:cNvSpPr/>
          <p:nvPr/>
        </p:nvSpPr>
        <p:spPr>
          <a:xfrm>
            <a:off x="7543650" y="2667300"/>
            <a:ext cx="795600" cy="158700"/>
          </a:xfrm>
          <a:prstGeom prst="rect">
            <a:avLst/>
          </a:prstGeom>
          <a:solidFill>
            <a:schemeClr val="accent1"/>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57"/>
          <p:cNvSpPr/>
          <p:nvPr/>
        </p:nvSpPr>
        <p:spPr>
          <a:xfrm>
            <a:off x="805075" y="2667300"/>
            <a:ext cx="795600" cy="158700"/>
          </a:xfrm>
          <a:prstGeom prst="rect">
            <a:avLst/>
          </a:prstGeom>
          <a:solidFill>
            <a:schemeClr val="accent3"/>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7"/>
          <p:cNvSpPr/>
          <p:nvPr/>
        </p:nvSpPr>
        <p:spPr>
          <a:xfrm>
            <a:off x="5543575" y="2307125"/>
            <a:ext cx="795600" cy="158700"/>
          </a:xfrm>
          <a:prstGeom prst="rect">
            <a:avLst/>
          </a:prstGeom>
          <a:solidFill>
            <a:schemeClr val="accent3"/>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7"/>
          <p:cNvSpPr/>
          <p:nvPr/>
        </p:nvSpPr>
        <p:spPr>
          <a:xfrm>
            <a:off x="4395600" y="3337250"/>
            <a:ext cx="795600" cy="158700"/>
          </a:xfrm>
          <a:prstGeom prst="rect">
            <a:avLst/>
          </a:prstGeom>
          <a:solidFill>
            <a:schemeClr val="accent1"/>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0"/>
          <p:cNvSpPr txBox="1"/>
          <p:nvPr>
            <p:ph type="ctrTitle"/>
          </p:nvPr>
        </p:nvSpPr>
        <p:spPr>
          <a:xfrm>
            <a:off x="954746" y="2573250"/>
            <a:ext cx="5112300" cy="146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Export</a:t>
            </a:r>
            <a:endParaRPr/>
          </a:p>
          <a:p>
            <a:pPr indent="0" lvl="0" marL="0" rtl="0" algn="l">
              <a:spcBef>
                <a:spcPts val="0"/>
              </a:spcBef>
              <a:spcAft>
                <a:spcPts val="0"/>
              </a:spcAft>
              <a:buNone/>
            </a:pPr>
            <a:r>
              <a:rPr lang="en"/>
              <a:t>MOT format</a:t>
            </a:r>
            <a:endParaRPr/>
          </a:p>
        </p:txBody>
      </p:sp>
      <p:sp>
        <p:nvSpPr>
          <p:cNvPr id="240" name="Google Shape;240;p40"/>
          <p:cNvSpPr txBox="1"/>
          <p:nvPr>
            <p:ph idx="1" type="subTitle"/>
          </p:nvPr>
        </p:nvSpPr>
        <p:spPr>
          <a:xfrm>
            <a:off x="993450" y="3997703"/>
            <a:ext cx="5027100" cy="54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MOT - Multiple Object Tracking, </a:t>
            </a:r>
            <a:endParaRPr/>
          </a:p>
          <a:p>
            <a:pPr indent="0" lvl="0" marL="0" rtl="0" algn="l">
              <a:spcBef>
                <a:spcPts val="0"/>
              </a:spcBef>
              <a:spcAft>
                <a:spcPts val="0"/>
              </a:spcAft>
              <a:buClr>
                <a:schemeClr val="dk1"/>
              </a:buClr>
              <a:buSzPts val="1100"/>
              <a:buFont typeface="Arial"/>
              <a:buNone/>
            </a:pPr>
            <a:r>
              <a:rPr lang="en"/>
              <a:t>Export your data from Supervisely to MOT format</a:t>
            </a:r>
            <a:endParaRPr/>
          </a:p>
          <a:p>
            <a:pPr indent="0" lvl="0" marL="0" rtl="0" algn="l">
              <a:spcBef>
                <a:spcPts val="0"/>
              </a:spcBef>
              <a:spcAft>
                <a:spcPts val="0"/>
              </a:spcAft>
              <a:buNone/>
            </a:pPr>
            <a:r>
              <a:t/>
            </a:r>
            <a:endParaRPr/>
          </a:p>
        </p:txBody>
      </p:sp>
      <p:sp>
        <p:nvSpPr>
          <p:cNvPr id="241" name="Google Shape;241;p40"/>
          <p:cNvSpPr/>
          <p:nvPr/>
        </p:nvSpPr>
        <p:spPr>
          <a:xfrm rot="5400000">
            <a:off x="-116050" y="3497875"/>
            <a:ext cx="1831800" cy="315900"/>
          </a:xfrm>
          <a:prstGeom prst="rect">
            <a:avLst/>
          </a:prstGeom>
          <a:solidFill>
            <a:schemeClr val="accent1"/>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40"/>
          <p:cNvSpPr/>
          <p:nvPr/>
        </p:nvSpPr>
        <p:spPr>
          <a:xfrm>
            <a:off x="5813850" y="2385175"/>
            <a:ext cx="2410200" cy="2343300"/>
          </a:xfrm>
          <a:prstGeom prst="roundRect">
            <a:avLst>
              <a:gd fmla="val 6564" name="adj"/>
            </a:avLst>
          </a:prstGeom>
          <a:gradFill>
            <a:gsLst>
              <a:gs pos="0">
                <a:schemeClr val="accent4"/>
              </a:gs>
              <a:gs pos="100000">
                <a:schemeClr val="accent3"/>
              </a:gs>
            </a:gsLst>
            <a:lin ang="5400700" scaled="0"/>
          </a:gradFill>
          <a:ln>
            <a:noFill/>
          </a:ln>
          <a:effectLst>
            <a:outerShdw blurRad="142875" rotWithShape="0" algn="bl" dir="8100000" dist="304800">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3" name="Google Shape;243;p40"/>
          <p:cNvPicPr preferRelativeResize="0"/>
          <p:nvPr/>
        </p:nvPicPr>
        <p:blipFill>
          <a:blip r:embed="rId3">
            <a:alphaModFix/>
          </a:blip>
          <a:stretch>
            <a:fillRect/>
          </a:stretch>
        </p:blipFill>
        <p:spPr>
          <a:xfrm>
            <a:off x="5908843" y="2426554"/>
            <a:ext cx="2235095" cy="223508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58"/>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KPI overview</a:t>
            </a:r>
            <a:endParaRPr/>
          </a:p>
        </p:txBody>
      </p:sp>
      <p:sp>
        <p:nvSpPr>
          <p:cNvPr id="513" name="Google Shape;513;p58"/>
          <p:cNvSpPr txBox="1"/>
          <p:nvPr>
            <p:ph idx="1" type="subTitle"/>
          </p:nvPr>
        </p:nvSpPr>
        <p:spPr>
          <a:xfrm>
            <a:off x="1002275" y="3745275"/>
            <a:ext cx="1859700" cy="698700"/>
          </a:xfrm>
          <a:prstGeom prst="rect">
            <a:avLst/>
          </a:prstGeom>
        </p:spPr>
        <p:txBody>
          <a:bodyPr anchorCtr="0" anchor="t" bIns="91425" lIns="91425" spcFirstLastPara="1" rIns="91425" wrap="square" tIns="91425">
            <a:noAutofit/>
          </a:bodyPr>
          <a:lstStyle/>
          <a:p>
            <a:pPr indent="0" lvl="0" marL="0" marR="0" rtl="0" algn="ctr">
              <a:spcBef>
                <a:spcPts val="0"/>
              </a:spcBef>
              <a:spcAft>
                <a:spcPts val="0"/>
              </a:spcAft>
              <a:buNone/>
            </a:pPr>
            <a:r>
              <a:rPr lang="en"/>
              <a:t>It’s the third planet from the Sun </a:t>
            </a:r>
            <a:endParaRPr/>
          </a:p>
          <a:p>
            <a:pPr indent="0" lvl="0" marL="0" rtl="0" algn="ctr">
              <a:spcBef>
                <a:spcPts val="0"/>
              </a:spcBef>
              <a:spcAft>
                <a:spcPts val="0"/>
              </a:spcAft>
              <a:buNone/>
            </a:pPr>
            <a:r>
              <a:t/>
            </a:r>
            <a:endParaRPr/>
          </a:p>
        </p:txBody>
      </p:sp>
      <p:sp>
        <p:nvSpPr>
          <p:cNvPr id="514" name="Google Shape;514;p58"/>
          <p:cNvSpPr txBox="1"/>
          <p:nvPr>
            <p:ph idx="2" type="title"/>
          </p:nvPr>
        </p:nvSpPr>
        <p:spPr>
          <a:xfrm>
            <a:off x="1002275" y="3309507"/>
            <a:ext cx="1859700" cy="37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Earth</a:t>
            </a:r>
            <a:endParaRPr/>
          </a:p>
        </p:txBody>
      </p:sp>
      <p:sp>
        <p:nvSpPr>
          <p:cNvPr id="515" name="Google Shape;515;p58"/>
          <p:cNvSpPr txBox="1"/>
          <p:nvPr>
            <p:ph idx="3" type="subTitle"/>
          </p:nvPr>
        </p:nvSpPr>
        <p:spPr>
          <a:xfrm>
            <a:off x="6314179" y="3745275"/>
            <a:ext cx="18597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a:t>
            </a:r>
            <a:br>
              <a:rPr lang="en"/>
            </a:br>
            <a:r>
              <a:rPr lang="en"/>
              <a:t>Mars is a cold place</a:t>
            </a:r>
            <a:endParaRPr/>
          </a:p>
        </p:txBody>
      </p:sp>
      <p:sp>
        <p:nvSpPr>
          <p:cNvPr id="516" name="Google Shape;516;p58"/>
          <p:cNvSpPr txBox="1"/>
          <p:nvPr>
            <p:ph idx="4" type="title"/>
          </p:nvPr>
        </p:nvSpPr>
        <p:spPr>
          <a:xfrm>
            <a:off x="6314179" y="3309507"/>
            <a:ext cx="1859700" cy="37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517" name="Google Shape;517;p58"/>
          <p:cNvSpPr txBox="1"/>
          <p:nvPr>
            <p:ph idx="5" type="subTitle"/>
          </p:nvPr>
        </p:nvSpPr>
        <p:spPr>
          <a:xfrm>
            <a:off x="3658227" y="3745275"/>
            <a:ext cx="1859700" cy="698700"/>
          </a:xfrm>
          <a:prstGeom prst="rect">
            <a:avLst/>
          </a:prstGeom>
        </p:spPr>
        <p:txBody>
          <a:bodyPr anchorCtr="0" anchor="t" bIns="91425" lIns="91425" spcFirstLastPara="1" rIns="91425" wrap="square" tIns="91425">
            <a:noAutofit/>
          </a:bodyPr>
          <a:lstStyle/>
          <a:p>
            <a:pPr indent="-89999" lvl="0" marL="0" rtl="0" algn="ctr">
              <a:spcBef>
                <a:spcPts val="0"/>
              </a:spcBef>
              <a:spcAft>
                <a:spcPts val="0"/>
              </a:spcAft>
              <a:buNone/>
            </a:pPr>
            <a:r>
              <a:rPr lang="en"/>
              <a:t>It’s the farthest planet from the Sun </a:t>
            </a:r>
            <a:endParaRPr/>
          </a:p>
        </p:txBody>
      </p:sp>
      <p:sp>
        <p:nvSpPr>
          <p:cNvPr id="518" name="Google Shape;518;p58"/>
          <p:cNvSpPr txBox="1"/>
          <p:nvPr>
            <p:ph idx="6" type="title"/>
          </p:nvPr>
        </p:nvSpPr>
        <p:spPr>
          <a:xfrm>
            <a:off x="3658222" y="3309507"/>
            <a:ext cx="1859700" cy="37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519" name="Google Shape;519;p58"/>
          <p:cNvSpPr/>
          <p:nvPr/>
        </p:nvSpPr>
        <p:spPr>
          <a:xfrm>
            <a:off x="1425575" y="2187982"/>
            <a:ext cx="1013100" cy="1013100"/>
          </a:xfrm>
          <a:prstGeom prst="donut">
            <a:avLst>
              <a:gd fmla="val 768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latin typeface="Lora"/>
              <a:ea typeface="Lora"/>
              <a:cs typeface="Lora"/>
              <a:sym typeface="Lora"/>
            </a:endParaRPr>
          </a:p>
        </p:txBody>
      </p:sp>
      <p:sp>
        <p:nvSpPr>
          <p:cNvPr id="520" name="Google Shape;520;p58"/>
          <p:cNvSpPr/>
          <p:nvPr/>
        </p:nvSpPr>
        <p:spPr>
          <a:xfrm>
            <a:off x="1374875" y="2137300"/>
            <a:ext cx="1114500" cy="1114500"/>
          </a:xfrm>
          <a:prstGeom prst="blockArc">
            <a:avLst>
              <a:gd fmla="val 10800000" name="adj1"/>
              <a:gd fmla="val 21360299" name="adj2"/>
              <a:gd fmla="val 17350" name="adj3"/>
            </a:avLst>
          </a:prstGeom>
          <a:gradFill>
            <a:gsLst>
              <a:gs pos="0">
                <a:schemeClr val="accent1"/>
              </a:gs>
              <a:gs pos="100000">
                <a:schemeClr val="accent4"/>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latin typeface="Lora"/>
              <a:ea typeface="Lora"/>
              <a:cs typeface="Lora"/>
              <a:sym typeface="Lora"/>
            </a:endParaRPr>
          </a:p>
        </p:txBody>
      </p:sp>
      <p:sp>
        <p:nvSpPr>
          <p:cNvPr id="521" name="Google Shape;521;p58"/>
          <p:cNvSpPr txBox="1"/>
          <p:nvPr/>
        </p:nvSpPr>
        <p:spPr>
          <a:xfrm>
            <a:off x="1129925" y="2431138"/>
            <a:ext cx="1604400" cy="42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Libre Franklin"/>
                <a:ea typeface="Libre Franklin"/>
                <a:cs typeface="Libre Franklin"/>
                <a:sym typeface="Libre Franklin"/>
              </a:rPr>
              <a:t>50%</a:t>
            </a:r>
            <a:endParaRPr b="1" sz="1800">
              <a:solidFill>
                <a:schemeClr val="lt1"/>
              </a:solidFill>
              <a:latin typeface="Libre Franklin"/>
              <a:ea typeface="Libre Franklin"/>
              <a:cs typeface="Libre Franklin"/>
              <a:sym typeface="Libre Franklin"/>
            </a:endParaRPr>
          </a:p>
        </p:txBody>
      </p:sp>
      <p:sp>
        <p:nvSpPr>
          <p:cNvPr id="522" name="Google Shape;522;p58"/>
          <p:cNvSpPr/>
          <p:nvPr/>
        </p:nvSpPr>
        <p:spPr>
          <a:xfrm>
            <a:off x="6737479" y="2139407"/>
            <a:ext cx="1013100" cy="1013100"/>
          </a:xfrm>
          <a:prstGeom prst="donut">
            <a:avLst>
              <a:gd fmla="val 768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58"/>
          <p:cNvSpPr/>
          <p:nvPr/>
        </p:nvSpPr>
        <p:spPr>
          <a:xfrm>
            <a:off x="6686779" y="2088725"/>
            <a:ext cx="1114500" cy="1114500"/>
          </a:xfrm>
          <a:prstGeom prst="blockArc">
            <a:avLst>
              <a:gd fmla="val 10800000" name="adj1"/>
              <a:gd fmla="val 1516589" name="adj2"/>
              <a:gd fmla="val 16230" name="adj3"/>
            </a:avLst>
          </a:prstGeom>
          <a:gradFill>
            <a:gsLst>
              <a:gs pos="0">
                <a:schemeClr val="accent1"/>
              </a:gs>
              <a:gs pos="100000">
                <a:schemeClr val="accent4"/>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58"/>
          <p:cNvSpPr txBox="1"/>
          <p:nvPr/>
        </p:nvSpPr>
        <p:spPr>
          <a:xfrm>
            <a:off x="6441829" y="2431163"/>
            <a:ext cx="1604400" cy="42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Libre Franklin"/>
                <a:ea typeface="Libre Franklin"/>
                <a:cs typeface="Libre Franklin"/>
                <a:sym typeface="Libre Franklin"/>
              </a:rPr>
              <a:t>60%</a:t>
            </a:r>
            <a:endParaRPr b="1" sz="1800">
              <a:solidFill>
                <a:schemeClr val="lt1"/>
              </a:solidFill>
              <a:latin typeface="Libre Franklin"/>
              <a:ea typeface="Libre Franklin"/>
              <a:cs typeface="Libre Franklin"/>
              <a:sym typeface="Libre Franklin"/>
            </a:endParaRPr>
          </a:p>
        </p:txBody>
      </p:sp>
      <p:sp>
        <p:nvSpPr>
          <p:cNvPr id="525" name="Google Shape;525;p58"/>
          <p:cNvSpPr/>
          <p:nvPr/>
        </p:nvSpPr>
        <p:spPr>
          <a:xfrm>
            <a:off x="4081522" y="2139407"/>
            <a:ext cx="1013100" cy="1013100"/>
          </a:xfrm>
          <a:prstGeom prst="donut">
            <a:avLst>
              <a:gd fmla="val 768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58"/>
          <p:cNvSpPr/>
          <p:nvPr/>
        </p:nvSpPr>
        <p:spPr>
          <a:xfrm>
            <a:off x="4030822" y="2088725"/>
            <a:ext cx="1114500" cy="1114500"/>
          </a:xfrm>
          <a:prstGeom prst="blockArc">
            <a:avLst>
              <a:gd fmla="val 10800000" name="adj1"/>
              <a:gd fmla="val 16401213" name="adj2"/>
              <a:gd fmla="val 17251" name="adj3"/>
            </a:avLst>
          </a:prstGeom>
          <a:gradFill>
            <a:gsLst>
              <a:gs pos="0">
                <a:schemeClr val="accent1"/>
              </a:gs>
              <a:gs pos="100000">
                <a:schemeClr val="accent4"/>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58"/>
          <p:cNvSpPr txBox="1"/>
          <p:nvPr/>
        </p:nvSpPr>
        <p:spPr>
          <a:xfrm>
            <a:off x="3785872" y="2431163"/>
            <a:ext cx="1604400" cy="42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Libre Franklin"/>
                <a:ea typeface="Libre Franklin"/>
                <a:cs typeface="Libre Franklin"/>
                <a:sym typeface="Libre Franklin"/>
              </a:rPr>
              <a:t>25%</a:t>
            </a:r>
            <a:endParaRPr b="1" sz="1800">
              <a:solidFill>
                <a:schemeClr val="lt1"/>
              </a:solidFill>
              <a:latin typeface="Libre Franklin"/>
              <a:ea typeface="Libre Franklin"/>
              <a:cs typeface="Libre Franklin"/>
              <a:sym typeface="Libre Franklin"/>
            </a:endParaRPr>
          </a:p>
        </p:txBody>
      </p:sp>
      <p:sp>
        <p:nvSpPr>
          <p:cNvPr id="528" name="Google Shape;528;p58"/>
          <p:cNvSpPr txBox="1"/>
          <p:nvPr/>
        </p:nvSpPr>
        <p:spPr>
          <a:xfrm>
            <a:off x="3477000" y="1340225"/>
            <a:ext cx="2190000" cy="33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Libre Franklin"/>
                <a:ea typeface="Libre Franklin"/>
                <a:cs typeface="Libre Franklin"/>
                <a:sym typeface="Libre Franklin"/>
              </a:rPr>
              <a:t>Productivity</a:t>
            </a:r>
            <a:endParaRPr b="1" sz="2400">
              <a:solidFill>
                <a:schemeClr val="lt1"/>
              </a:solidFill>
              <a:latin typeface="Libre Franklin"/>
              <a:ea typeface="Libre Franklin"/>
              <a:cs typeface="Libre Franklin"/>
              <a:sym typeface="Libre Frankli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59"/>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Goals</a:t>
            </a:r>
            <a:endParaRPr/>
          </a:p>
        </p:txBody>
      </p:sp>
      <p:sp>
        <p:nvSpPr>
          <p:cNvPr id="534" name="Google Shape;534;p59"/>
          <p:cNvSpPr txBox="1"/>
          <p:nvPr>
            <p:ph idx="1" type="subTitle"/>
          </p:nvPr>
        </p:nvSpPr>
        <p:spPr>
          <a:xfrm>
            <a:off x="724125" y="2206098"/>
            <a:ext cx="2316000" cy="54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535" name="Google Shape;535;p59"/>
          <p:cNvSpPr txBox="1"/>
          <p:nvPr>
            <p:ph idx="2" type="title"/>
          </p:nvPr>
        </p:nvSpPr>
        <p:spPr>
          <a:xfrm>
            <a:off x="724125" y="1757153"/>
            <a:ext cx="2316000" cy="37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536" name="Google Shape;536;p59"/>
          <p:cNvSpPr txBox="1"/>
          <p:nvPr>
            <p:ph idx="3" type="subTitle"/>
          </p:nvPr>
        </p:nvSpPr>
        <p:spPr>
          <a:xfrm>
            <a:off x="3413999" y="2206098"/>
            <a:ext cx="2316000" cy="54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Venus has a </a:t>
            </a:r>
            <a:endParaRPr/>
          </a:p>
          <a:p>
            <a:pPr indent="0" lvl="0" marL="0" rtl="0" algn="ctr">
              <a:spcBef>
                <a:spcPts val="0"/>
              </a:spcBef>
              <a:spcAft>
                <a:spcPts val="0"/>
              </a:spcAft>
              <a:buClr>
                <a:schemeClr val="dk1"/>
              </a:buClr>
              <a:buSzPts val="1100"/>
              <a:buFont typeface="Arial"/>
              <a:buNone/>
            </a:pPr>
            <a:r>
              <a:rPr lang="en"/>
              <a:t>beautiful name</a:t>
            </a:r>
            <a:endParaRPr/>
          </a:p>
          <a:p>
            <a:pPr indent="0" lvl="0" marL="0" rtl="0" algn="ctr">
              <a:spcBef>
                <a:spcPts val="0"/>
              </a:spcBef>
              <a:spcAft>
                <a:spcPts val="0"/>
              </a:spcAft>
              <a:buClr>
                <a:schemeClr val="dk1"/>
              </a:buClr>
              <a:buSzPts val="1100"/>
              <a:buFont typeface="Arial"/>
              <a:buNone/>
            </a:pPr>
            <a:r>
              <a:t/>
            </a:r>
            <a:endParaRPr/>
          </a:p>
        </p:txBody>
      </p:sp>
      <p:sp>
        <p:nvSpPr>
          <p:cNvPr id="537" name="Google Shape;537;p59"/>
          <p:cNvSpPr txBox="1"/>
          <p:nvPr>
            <p:ph idx="4" type="title"/>
          </p:nvPr>
        </p:nvSpPr>
        <p:spPr>
          <a:xfrm>
            <a:off x="3414000" y="1757153"/>
            <a:ext cx="2316000" cy="37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538" name="Google Shape;538;p59"/>
          <p:cNvSpPr txBox="1"/>
          <p:nvPr>
            <p:ph idx="5" type="subTitle"/>
          </p:nvPr>
        </p:nvSpPr>
        <p:spPr>
          <a:xfrm>
            <a:off x="6103872" y="2206098"/>
            <a:ext cx="2316000" cy="54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 cold place</a:t>
            </a:r>
            <a:endParaRPr/>
          </a:p>
        </p:txBody>
      </p:sp>
      <p:sp>
        <p:nvSpPr>
          <p:cNvPr id="539" name="Google Shape;539;p59"/>
          <p:cNvSpPr txBox="1"/>
          <p:nvPr>
            <p:ph idx="6" type="title"/>
          </p:nvPr>
        </p:nvSpPr>
        <p:spPr>
          <a:xfrm>
            <a:off x="6103874" y="1757153"/>
            <a:ext cx="2316000" cy="37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540" name="Google Shape;540;p59"/>
          <p:cNvSpPr txBox="1"/>
          <p:nvPr>
            <p:ph idx="7" type="subTitle"/>
          </p:nvPr>
        </p:nvSpPr>
        <p:spPr>
          <a:xfrm>
            <a:off x="724125" y="3443852"/>
            <a:ext cx="2316000" cy="54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biggest planet in the Solar System</a:t>
            </a:r>
            <a:endParaRPr/>
          </a:p>
          <a:p>
            <a:pPr indent="0" lvl="0" marL="0" rtl="0" algn="ctr">
              <a:spcBef>
                <a:spcPts val="0"/>
              </a:spcBef>
              <a:spcAft>
                <a:spcPts val="0"/>
              </a:spcAft>
              <a:buNone/>
            </a:pPr>
            <a:r>
              <a:t/>
            </a:r>
            <a:endParaRPr/>
          </a:p>
          <a:p>
            <a:pPr indent="0" lvl="0" marL="0" rtl="0" algn="ctr">
              <a:spcBef>
                <a:spcPts val="0"/>
              </a:spcBef>
              <a:spcAft>
                <a:spcPts val="0"/>
              </a:spcAft>
              <a:buClr>
                <a:schemeClr val="dk1"/>
              </a:buClr>
              <a:buSzPts val="1100"/>
              <a:buFont typeface="Arial"/>
              <a:buNone/>
            </a:pPr>
            <a:r>
              <a:t/>
            </a:r>
            <a:endParaRPr/>
          </a:p>
        </p:txBody>
      </p:sp>
      <p:sp>
        <p:nvSpPr>
          <p:cNvPr id="541" name="Google Shape;541;p59"/>
          <p:cNvSpPr txBox="1"/>
          <p:nvPr>
            <p:ph idx="8" type="title"/>
          </p:nvPr>
        </p:nvSpPr>
        <p:spPr>
          <a:xfrm>
            <a:off x="724125" y="2994894"/>
            <a:ext cx="2316000" cy="37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542" name="Google Shape;542;p59"/>
          <p:cNvSpPr txBox="1"/>
          <p:nvPr>
            <p:ph idx="9" type="subTitle"/>
          </p:nvPr>
        </p:nvSpPr>
        <p:spPr>
          <a:xfrm>
            <a:off x="3413999" y="3443852"/>
            <a:ext cx="2316000" cy="54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Saturn is the ringed one and a gas giant</a:t>
            </a:r>
            <a:br>
              <a:rPr lang="en"/>
            </a:br>
            <a:endParaRPr/>
          </a:p>
          <a:p>
            <a:pPr indent="0" lvl="0" marL="0" rtl="0" algn="ctr">
              <a:spcBef>
                <a:spcPts val="0"/>
              </a:spcBef>
              <a:spcAft>
                <a:spcPts val="0"/>
              </a:spcAft>
              <a:buNone/>
            </a:pPr>
            <a:r>
              <a:t/>
            </a:r>
            <a:endParaRPr/>
          </a:p>
        </p:txBody>
      </p:sp>
      <p:sp>
        <p:nvSpPr>
          <p:cNvPr id="543" name="Google Shape;543;p59"/>
          <p:cNvSpPr txBox="1"/>
          <p:nvPr>
            <p:ph idx="13" type="title"/>
          </p:nvPr>
        </p:nvSpPr>
        <p:spPr>
          <a:xfrm>
            <a:off x="3414000" y="2994894"/>
            <a:ext cx="2316000" cy="37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544" name="Google Shape;544;p59"/>
          <p:cNvSpPr txBox="1"/>
          <p:nvPr>
            <p:ph idx="14" type="subTitle"/>
          </p:nvPr>
        </p:nvSpPr>
        <p:spPr>
          <a:xfrm>
            <a:off x="6103872" y="3443852"/>
            <a:ext cx="2316000" cy="54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farthest planet from the Sun</a:t>
            </a:r>
            <a:endParaRPr/>
          </a:p>
          <a:p>
            <a:pPr indent="0" lvl="0" marL="0" rtl="0" algn="ctr">
              <a:spcBef>
                <a:spcPts val="0"/>
              </a:spcBef>
              <a:spcAft>
                <a:spcPts val="0"/>
              </a:spcAft>
              <a:buClr>
                <a:schemeClr val="dk1"/>
              </a:buClr>
              <a:buSzPts val="1100"/>
              <a:buFont typeface="Arial"/>
              <a:buNone/>
            </a:pPr>
            <a:r>
              <a:t/>
            </a:r>
            <a:endParaRPr/>
          </a:p>
        </p:txBody>
      </p:sp>
      <p:sp>
        <p:nvSpPr>
          <p:cNvPr id="545" name="Google Shape;545;p59"/>
          <p:cNvSpPr txBox="1"/>
          <p:nvPr>
            <p:ph idx="15" type="title"/>
          </p:nvPr>
        </p:nvSpPr>
        <p:spPr>
          <a:xfrm>
            <a:off x="6103874" y="2994894"/>
            <a:ext cx="2316000" cy="37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0"/>
          <p:cNvSpPr/>
          <p:nvPr/>
        </p:nvSpPr>
        <p:spPr>
          <a:xfrm>
            <a:off x="5032163" y="2115288"/>
            <a:ext cx="648900" cy="624300"/>
          </a:xfrm>
          <a:prstGeom prst="roundRect">
            <a:avLst>
              <a:gd fmla="val 6564" name="adj"/>
            </a:avLst>
          </a:prstGeom>
          <a:gradFill>
            <a:gsLst>
              <a:gs pos="0">
                <a:schemeClr val="accent1"/>
              </a:gs>
              <a:gs pos="100000">
                <a:schemeClr val="accent4"/>
              </a:gs>
            </a:gsLst>
            <a:lin ang="8100019" scaled="0"/>
          </a:gradFill>
          <a:ln>
            <a:noFill/>
          </a:ln>
          <a:effectLst>
            <a:outerShdw blurRad="142875" rotWithShape="0" algn="bl" dir="8100000" dist="209550">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60"/>
          <p:cNvSpPr/>
          <p:nvPr/>
        </p:nvSpPr>
        <p:spPr>
          <a:xfrm>
            <a:off x="3466351" y="2115288"/>
            <a:ext cx="648900" cy="624300"/>
          </a:xfrm>
          <a:prstGeom prst="roundRect">
            <a:avLst>
              <a:gd fmla="val 6564" name="adj"/>
            </a:avLst>
          </a:prstGeom>
          <a:gradFill>
            <a:gsLst>
              <a:gs pos="0">
                <a:schemeClr val="accent1"/>
              </a:gs>
              <a:gs pos="100000">
                <a:schemeClr val="accent4"/>
              </a:gs>
            </a:gsLst>
            <a:lin ang="8100019" scaled="0"/>
          </a:gradFill>
          <a:ln>
            <a:noFill/>
          </a:ln>
          <a:effectLst>
            <a:outerShdw blurRad="142875" rotWithShape="0" algn="bl" dir="8100000" dist="209550">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60"/>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Buyer persona profile </a:t>
            </a:r>
            <a:endParaRPr/>
          </a:p>
        </p:txBody>
      </p:sp>
      <p:sp>
        <p:nvSpPr>
          <p:cNvPr id="553" name="Google Shape;553;p60"/>
          <p:cNvSpPr/>
          <p:nvPr/>
        </p:nvSpPr>
        <p:spPr>
          <a:xfrm>
            <a:off x="7928675" y="2045150"/>
            <a:ext cx="392400" cy="392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60"/>
          <p:cNvSpPr txBox="1"/>
          <p:nvPr/>
        </p:nvSpPr>
        <p:spPr>
          <a:xfrm>
            <a:off x="729263" y="1533125"/>
            <a:ext cx="2128800" cy="33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Libre Franklin"/>
                <a:ea typeface="Libre Franklin"/>
                <a:cs typeface="Libre Franklin"/>
                <a:sym typeface="Libre Franklin"/>
              </a:rPr>
              <a:t>Preferences</a:t>
            </a:r>
            <a:endParaRPr b="1" sz="1800">
              <a:solidFill>
                <a:schemeClr val="lt1"/>
              </a:solidFill>
              <a:latin typeface="Libre Franklin"/>
              <a:ea typeface="Libre Franklin"/>
              <a:cs typeface="Libre Franklin"/>
              <a:sym typeface="Libre Franklin"/>
            </a:endParaRPr>
          </a:p>
        </p:txBody>
      </p:sp>
      <p:sp>
        <p:nvSpPr>
          <p:cNvPr id="555" name="Google Shape;555;p60"/>
          <p:cNvSpPr txBox="1"/>
          <p:nvPr/>
        </p:nvSpPr>
        <p:spPr>
          <a:xfrm>
            <a:off x="3195638" y="3341950"/>
            <a:ext cx="1225500" cy="33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Libre Franklin"/>
                <a:ea typeface="Libre Franklin"/>
                <a:cs typeface="Libre Franklin"/>
                <a:sym typeface="Libre Franklin"/>
              </a:rPr>
              <a:t>Mercury</a:t>
            </a:r>
            <a:endParaRPr b="1" sz="1800">
              <a:solidFill>
                <a:schemeClr val="lt1"/>
              </a:solidFill>
              <a:latin typeface="Libre Franklin"/>
              <a:ea typeface="Libre Franklin"/>
              <a:cs typeface="Libre Franklin"/>
              <a:sym typeface="Libre Franklin"/>
            </a:endParaRPr>
          </a:p>
        </p:txBody>
      </p:sp>
      <p:sp>
        <p:nvSpPr>
          <p:cNvPr id="556" name="Google Shape;556;p60"/>
          <p:cNvSpPr txBox="1"/>
          <p:nvPr/>
        </p:nvSpPr>
        <p:spPr>
          <a:xfrm>
            <a:off x="4722838" y="3341950"/>
            <a:ext cx="1225500" cy="33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Libre Franklin"/>
                <a:ea typeface="Libre Franklin"/>
                <a:cs typeface="Libre Franklin"/>
                <a:sym typeface="Libre Franklin"/>
              </a:rPr>
              <a:t>Jupiter</a:t>
            </a:r>
            <a:endParaRPr b="1" sz="1800">
              <a:solidFill>
                <a:schemeClr val="lt1"/>
              </a:solidFill>
              <a:latin typeface="Libre Franklin"/>
              <a:ea typeface="Libre Franklin"/>
              <a:cs typeface="Libre Franklin"/>
              <a:sym typeface="Libre Franklin"/>
            </a:endParaRPr>
          </a:p>
        </p:txBody>
      </p:sp>
      <p:sp>
        <p:nvSpPr>
          <p:cNvPr id="557" name="Google Shape;557;p60"/>
          <p:cNvSpPr txBox="1"/>
          <p:nvPr>
            <p:ph idx="4294967295" type="subTitle"/>
          </p:nvPr>
        </p:nvSpPr>
        <p:spPr>
          <a:xfrm>
            <a:off x="6320863" y="1959100"/>
            <a:ext cx="1434000" cy="455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 has high temperatures</a:t>
            </a:r>
            <a:endParaRPr/>
          </a:p>
        </p:txBody>
      </p:sp>
      <p:sp>
        <p:nvSpPr>
          <p:cNvPr id="558" name="Google Shape;558;p60"/>
          <p:cNvSpPr txBox="1"/>
          <p:nvPr>
            <p:ph idx="4294967295" type="subTitle"/>
          </p:nvPr>
        </p:nvSpPr>
        <p:spPr>
          <a:xfrm>
            <a:off x="6320863" y="2882628"/>
            <a:ext cx="1434000" cy="455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Earth is where we live on</a:t>
            </a:r>
            <a:endParaRPr/>
          </a:p>
        </p:txBody>
      </p:sp>
      <p:sp>
        <p:nvSpPr>
          <p:cNvPr id="559" name="Google Shape;559;p60"/>
          <p:cNvSpPr txBox="1"/>
          <p:nvPr>
            <p:ph idx="4294967295" type="subTitle"/>
          </p:nvPr>
        </p:nvSpPr>
        <p:spPr>
          <a:xfrm>
            <a:off x="6320863" y="3699600"/>
            <a:ext cx="1434000" cy="455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Pluto is now a dwarf planet</a:t>
            </a:r>
            <a:endParaRPr/>
          </a:p>
        </p:txBody>
      </p:sp>
      <p:sp>
        <p:nvSpPr>
          <p:cNvPr id="560" name="Google Shape;560;p60"/>
          <p:cNvSpPr txBox="1"/>
          <p:nvPr>
            <p:ph idx="4294967295" type="title"/>
          </p:nvPr>
        </p:nvSpPr>
        <p:spPr>
          <a:xfrm>
            <a:off x="7853092" y="2126450"/>
            <a:ext cx="543900" cy="22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rPr>
              <a:t>01</a:t>
            </a:r>
            <a:endParaRPr sz="1800">
              <a:solidFill>
                <a:schemeClr val="lt2"/>
              </a:solidFill>
            </a:endParaRPr>
          </a:p>
        </p:txBody>
      </p:sp>
      <p:sp>
        <p:nvSpPr>
          <p:cNvPr id="561" name="Google Shape;561;p60"/>
          <p:cNvSpPr txBox="1"/>
          <p:nvPr>
            <p:ph idx="4294967295" type="subTitle"/>
          </p:nvPr>
        </p:nvSpPr>
        <p:spPr>
          <a:xfrm>
            <a:off x="4585688" y="3686650"/>
            <a:ext cx="1464600" cy="5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largest planet of them all</a:t>
            </a:r>
            <a:endParaRPr/>
          </a:p>
        </p:txBody>
      </p:sp>
      <p:sp>
        <p:nvSpPr>
          <p:cNvPr id="562" name="Google Shape;562;p60"/>
          <p:cNvSpPr txBox="1"/>
          <p:nvPr/>
        </p:nvSpPr>
        <p:spPr>
          <a:xfrm>
            <a:off x="6234988" y="1541900"/>
            <a:ext cx="2192700" cy="33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Libre Franklin"/>
                <a:ea typeface="Libre Franklin"/>
                <a:cs typeface="Libre Franklin"/>
                <a:sym typeface="Libre Franklin"/>
              </a:rPr>
              <a:t>Experiences</a:t>
            </a:r>
            <a:endParaRPr b="1" sz="1800">
              <a:solidFill>
                <a:schemeClr val="lt1"/>
              </a:solidFill>
              <a:latin typeface="Libre Franklin"/>
              <a:ea typeface="Libre Franklin"/>
              <a:cs typeface="Libre Franklin"/>
              <a:sym typeface="Libre Franklin"/>
            </a:endParaRPr>
          </a:p>
        </p:txBody>
      </p:sp>
      <p:sp>
        <p:nvSpPr>
          <p:cNvPr id="563" name="Google Shape;563;p60"/>
          <p:cNvSpPr/>
          <p:nvPr/>
        </p:nvSpPr>
        <p:spPr>
          <a:xfrm>
            <a:off x="7928675" y="2968763"/>
            <a:ext cx="392400" cy="392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60"/>
          <p:cNvSpPr txBox="1"/>
          <p:nvPr>
            <p:ph idx="4294967295" type="title"/>
          </p:nvPr>
        </p:nvSpPr>
        <p:spPr>
          <a:xfrm>
            <a:off x="7853092" y="3058513"/>
            <a:ext cx="543900" cy="22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rPr>
              <a:t>02</a:t>
            </a:r>
            <a:endParaRPr sz="1800">
              <a:solidFill>
                <a:schemeClr val="lt2"/>
              </a:solidFill>
            </a:endParaRPr>
          </a:p>
        </p:txBody>
      </p:sp>
      <p:sp>
        <p:nvSpPr>
          <p:cNvPr id="565" name="Google Shape;565;p60"/>
          <p:cNvSpPr/>
          <p:nvPr/>
        </p:nvSpPr>
        <p:spPr>
          <a:xfrm>
            <a:off x="7927988" y="3806250"/>
            <a:ext cx="392400" cy="392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60"/>
          <p:cNvSpPr txBox="1"/>
          <p:nvPr>
            <p:ph idx="4294967295" type="title"/>
          </p:nvPr>
        </p:nvSpPr>
        <p:spPr>
          <a:xfrm>
            <a:off x="7852140" y="3896000"/>
            <a:ext cx="543900" cy="22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rPr>
              <a:t>03</a:t>
            </a:r>
            <a:endParaRPr sz="1800">
              <a:solidFill>
                <a:schemeClr val="lt2"/>
              </a:solidFill>
            </a:endParaRPr>
          </a:p>
        </p:txBody>
      </p:sp>
      <p:sp>
        <p:nvSpPr>
          <p:cNvPr id="567" name="Google Shape;567;p60"/>
          <p:cNvSpPr txBox="1"/>
          <p:nvPr>
            <p:ph idx="4294967295" type="subTitle"/>
          </p:nvPr>
        </p:nvSpPr>
        <p:spPr>
          <a:xfrm>
            <a:off x="3058488" y="3686650"/>
            <a:ext cx="1464600" cy="5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closest planet to the Sun</a:t>
            </a:r>
            <a:endParaRPr/>
          </a:p>
        </p:txBody>
      </p:sp>
      <p:sp>
        <p:nvSpPr>
          <p:cNvPr id="568" name="Google Shape;568;p60"/>
          <p:cNvSpPr txBox="1"/>
          <p:nvPr/>
        </p:nvSpPr>
        <p:spPr>
          <a:xfrm>
            <a:off x="3507588" y="1533125"/>
            <a:ext cx="2128800" cy="33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Libre Franklin"/>
                <a:ea typeface="Libre Franklin"/>
                <a:cs typeface="Libre Franklin"/>
                <a:sym typeface="Libre Franklin"/>
              </a:rPr>
              <a:t>Age</a:t>
            </a:r>
            <a:r>
              <a:rPr b="1" lang="en" sz="1800">
                <a:solidFill>
                  <a:schemeClr val="lt1"/>
                </a:solidFill>
                <a:latin typeface="Libre Franklin"/>
                <a:ea typeface="Libre Franklin"/>
                <a:cs typeface="Libre Franklin"/>
                <a:sym typeface="Libre Franklin"/>
              </a:rPr>
              <a:t> and gender</a:t>
            </a:r>
            <a:endParaRPr b="1" sz="1800">
              <a:solidFill>
                <a:schemeClr val="lt1"/>
              </a:solidFill>
              <a:latin typeface="Libre Franklin"/>
              <a:ea typeface="Libre Franklin"/>
              <a:cs typeface="Libre Franklin"/>
              <a:sym typeface="Libre Franklin"/>
            </a:endParaRPr>
          </a:p>
        </p:txBody>
      </p:sp>
      <p:sp>
        <p:nvSpPr>
          <p:cNvPr id="569" name="Google Shape;569;p60"/>
          <p:cNvSpPr txBox="1"/>
          <p:nvPr/>
        </p:nvSpPr>
        <p:spPr>
          <a:xfrm>
            <a:off x="3195650" y="2982463"/>
            <a:ext cx="1225500" cy="33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Libre Franklin"/>
                <a:ea typeface="Libre Franklin"/>
                <a:cs typeface="Libre Franklin"/>
                <a:sym typeface="Libre Franklin"/>
              </a:rPr>
              <a:t>20 - 45</a:t>
            </a:r>
            <a:endParaRPr b="1" sz="1800">
              <a:solidFill>
                <a:schemeClr val="lt1"/>
              </a:solidFill>
              <a:latin typeface="Libre Franklin"/>
              <a:ea typeface="Libre Franklin"/>
              <a:cs typeface="Libre Franklin"/>
              <a:sym typeface="Libre Franklin"/>
            </a:endParaRPr>
          </a:p>
        </p:txBody>
      </p:sp>
      <p:sp>
        <p:nvSpPr>
          <p:cNvPr id="570" name="Google Shape;570;p60"/>
          <p:cNvSpPr txBox="1"/>
          <p:nvPr/>
        </p:nvSpPr>
        <p:spPr>
          <a:xfrm>
            <a:off x="4706075" y="2982463"/>
            <a:ext cx="1225500" cy="33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Libre Franklin"/>
                <a:ea typeface="Libre Franklin"/>
                <a:cs typeface="Libre Franklin"/>
                <a:sym typeface="Libre Franklin"/>
              </a:rPr>
              <a:t>25 - 42</a:t>
            </a:r>
            <a:endParaRPr b="1" sz="1800">
              <a:solidFill>
                <a:schemeClr val="lt1"/>
              </a:solidFill>
              <a:latin typeface="Libre Franklin"/>
              <a:ea typeface="Libre Franklin"/>
              <a:cs typeface="Libre Franklin"/>
              <a:sym typeface="Libre Franklin"/>
            </a:endParaRPr>
          </a:p>
        </p:txBody>
      </p:sp>
      <p:grpSp>
        <p:nvGrpSpPr>
          <p:cNvPr id="571" name="Google Shape;571;p60"/>
          <p:cNvGrpSpPr/>
          <p:nvPr/>
        </p:nvGrpSpPr>
        <p:grpSpPr>
          <a:xfrm>
            <a:off x="5234177" y="2185637"/>
            <a:ext cx="244851" cy="483622"/>
            <a:chOff x="3527539" y="4476677"/>
            <a:chExt cx="159232" cy="314510"/>
          </a:xfrm>
        </p:grpSpPr>
        <p:sp>
          <p:nvSpPr>
            <p:cNvPr id="572" name="Google Shape;572;p6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6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 name="Google Shape;574;p60"/>
          <p:cNvGrpSpPr/>
          <p:nvPr/>
        </p:nvGrpSpPr>
        <p:grpSpPr>
          <a:xfrm>
            <a:off x="3692604" y="2183912"/>
            <a:ext cx="196390" cy="487071"/>
            <a:chOff x="3343310" y="4475555"/>
            <a:chExt cx="127717" cy="316753"/>
          </a:xfrm>
        </p:grpSpPr>
        <p:sp>
          <p:nvSpPr>
            <p:cNvPr id="575" name="Google Shape;575;p60"/>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60"/>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7" name="Google Shape;577;p60"/>
          <p:cNvSpPr/>
          <p:nvPr/>
        </p:nvSpPr>
        <p:spPr>
          <a:xfrm>
            <a:off x="842075" y="2045150"/>
            <a:ext cx="392400" cy="392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60"/>
          <p:cNvSpPr txBox="1"/>
          <p:nvPr>
            <p:ph idx="4294967295" type="subTitle"/>
          </p:nvPr>
        </p:nvSpPr>
        <p:spPr>
          <a:xfrm>
            <a:off x="1367863" y="1959100"/>
            <a:ext cx="1434000" cy="45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cold</a:t>
            </a:r>
            <a:endParaRPr/>
          </a:p>
        </p:txBody>
      </p:sp>
      <p:sp>
        <p:nvSpPr>
          <p:cNvPr id="579" name="Google Shape;579;p60"/>
          <p:cNvSpPr txBox="1"/>
          <p:nvPr>
            <p:ph idx="4294967295" type="subTitle"/>
          </p:nvPr>
        </p:nvSpPr>
        <p:spPr>
          <a:xfrm>
            <a:off x="1367863" y="2882628"/>
            <a:ext cx="1434000" cy="45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the ringed one</a:t>
            </a:r>
            <a:endParaRPr/>
          </a:p>
        </p:txBody>
      </p:sp>
      <p:sp>
        <p:nvSpPr>
          <p:cNvPr id="580" name="Google Shape;580;p60"/>
          <p:cNvSpPr txBox="1"/>
          <p:nvPr>
            <p:ph idx="4294967295" type="subTitle"/>
          </p:nvPr>
        </p:nvSpPr>
        <p:spPr>
          <a:xfrm>
            <a:off x="1367863" y="3699600"/>
            <a:ext cx="1434000" cy="45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Neptune is </a:t>
            </a:r>
            <a:r>
              <a:rPr lang="en"/>
              <a:t>the farthest planet </a:t>
            </a:r>
            <a:endParaRPr/>
          </a:p>
        </p:txBody>
      </p:sp>
      <p:sp>
        <p:nvSpPr>
          <p:cNvPr id="581" name="Google Shape;581;p60"/>
          <p:cNvSpPr txBox="1"/>
          <p:nvPr>
            <p:ph idx="4294967295" type="title"/>
          </p:nvPr>
        </p:nvSpPr>
        <p:spPr>
          <a:xfrm>
            <a:off x="766492" y="2126450"/>
            <a:ext cx="543900" cy="22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rPr>
              <a:t>01</a:t>
            </a:r>
            <a:endParaRPr sz="1800">
              <a:solidFill>
                <a:schemeClr val="lt2"/>
              </a:solidFill>
            </a:endParaRPr>
          </a:p>
        </p:txBody>
      </p:sp>
      <p:sp>
        <p:nvSpPr>
          <p:cNvPr id="582" name="Google Shape;582;p60"/>
          <p:cNvSpPr/>
          <p:nvPr/>
        </p:nvSpPr>
        <p:spPr>
          <a:xfrm>
            <a:off x="842075" y="2968763"/>
            <a:ext cx="392400" cy="392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60"/>
          <p:cNvSpPr txBox="1"/>
          <p:nvPr>
            <p:ph idx="4294967295" type="title"/>
          </p:nvPr>
        </p:nvSpPr>
        <p:spPr>
          <a:xfrm>
            <a:off x="766492" y="3058513"/>
            <a:ext cx="543900" cy="22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rPr>
              <a:t>02</a:t>
            </a:r>
            <a:endParaRPr sz="1800">
              <a:solidFill>
                <a:schemeClr val="lt2"/>
              </a:solidFill>
            </a:endParaRPr>
          </a:p>
        </p:txBody>
      </p:sp>
      <p:sp>
        <p:nvSpPr>
          <p:cNvPr id="584" name="Google Shape;584;p60"/>
          <p:cNvSpPr/>
          <p:nvPr/>
        </p:nvSpPr>
        <p:spPr>
          <a:xfrm>
            <a:off x="841388" y="3806250"/>
            <a:ext cx="392400" cy="392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60"/>
          <p:cNvSpPr txBox="1"/>
          <p:nvPr>
            <p:ph idx="4294967295" type="title"/>
          </p:nvPr>
        </p:nvSpPr>
        <p:spPr>
          <a:xfrm>
            <a:off x="765540" y="3896000"/>
            <a:ext cx="543900" cy="22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rPr>
              <a:t>03</a:t>
            </a:r>
            <a:endParaRPr sz="1800">
              <a:solidFill>
                <a:schemeClr val="lt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61"/>
          <p:cNvSpPr txBox="1"/>
          <p:nvPr>
            <p:ph type="title"/>
          </p:nvPr>
        </p:nvSpPr>
        <p:spPr>
          <a:xfrm>
            <a:off x="720012" y="647063"/>
            <a:ext cx="5064600" cy="10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333,000.00</a:t>
            </a:r>
            <a:endParaRPr/>
          </a:p>
        </p:txBody>
      </p:sp>
      <p:sp>
        <p:nvSpPr>
          <p:cNvPr id="591" name="Google Shape;591;p61"/>
          <p:cNvSpPr txBox="1"/>
          <p:nvPr>
            <p:ph idx="1" type="subTitle"/>
          </p:nvPr>
        </p:nvSpPr>
        <p:spPr>
          <a:xfrm>
            <a:off x="995561" y="1531513"/>
            <a:ext cx="4513500" cy="432900"/>
          </a:xfrm>
          <a:prstGeom prst="rect">
            <a:avLst/>
          </a:prstGeom>
        </p:spPr>
        <p:txBody>
          <a:bodyPr anchorCtr="0" anchor="t" bIns="91425" lIns="91425" spcFirstLastPara="1" rIns="91425" wrap="square" tIns="91425">
            <a:noAutofit/>
          </a:bodyPr>
          <a:lstStyle/>
          <a:p>
            <a:pPr indent="-89999" lvl="0" marL="0" rtl="0" algn="ctr">
              <a:spcBef>
                <a:spcPts val="0"/>
              </a:spcBef>
              <a:spcAft>
                <a:spcPts val="0"/>
              </a:spcAft>
              <a:buNone/>
            </a:pPr>
            <a:r>
              <a:rPr lang="en"/>
              <a:t>Earths is the Sun’s mass</a:t>
            </a:r>
            <a:endParaRPr/>
          </a:p>
        </p:txBody>
      </p:sp>
      <p:sp>
        <p:nvSpPr>
          <p:cNvPr id="592" name="Google Shape;592;p61"/>
          <p:cNvSpPr txBox="1"/>
          <p:nvPr>
            <p:ph idx="2" type="title"/>
          </p:nvPr>
        </p:nvSpPr>
        <p:spPr>
          <a:xfrm>
            <a:off x="720078" y="1913075"/>
            <a:ext cx="5064600" cy="10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9h 55m 23s</a:t>
            </a:r>
            <a:endParaRPr/>
          </a:p>
        </p:txBody>
      </p:sp>
      <p:sp>
        <p:nvSpPr>
          <p:cNvPr id="593" name="Google Shape;593;p61"/>
          <p:cNvSpPr txBox="1"/>
          <p:nvPr>
            <p:ph idx="3" type="subTitle"/>
          </p:nvPr>
        </p:nvSpPr>
        <p:spPr>
          <a:xfrm>
            <a:off x="995537" y="2797525"/>
            <a:ext cx="4513500" cy="43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Is Jupiter’s rotation period</a:t>
            </a:r>
            <a:endParaRPr/>
          </a:p>
        </p:txBody>
      </p:sp>
      <p:sp>
        <p:nvSpPr>
          <p:cNvPr id="594" name="Google Shape;594;p61"/>
          <p:cNvSpPr txBox="1"/>
          <p:nvPr>
            <p:ph idx="4" type="title"/>
          </p:nvPr>
        </p:nvSpPr>
        <p:spPr>
          <a:xfrm>
            <a:off x="720078" y="3179087"/>
            <a:ext cx="5064600" cy="10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386,000 km</a:t>
            </a:r>
            <a:endParaRPr/>
          </a:p>
        </p:txBody>
      </p:sp>
      <p:sp>
        <p:nvSpPr>
          <p:cNvPr id="595" name="Google Shape;595;p61"/>
          <p:cNvSpPr txBox="1"/>
          <p:nvPr>
            <p:ph idx="5" type="subTitle"/>
          </p:nvPr>
        </p:nvSpPr>
        <p:spPr>
          <a:xfrm>
            <a:off x="995561" y="4063537"/>
            <a:ext cx="4513500" cy="43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Distance between the Earth and the Moon</a:t>
            </a:r>
            <a:endParaRPr/>
          </a:p>
        </p:txBody>
      </p:sp>
      <p:pic>
        <p:nvPicPr>
          <p:cNvPr id="596" name="Google Shape;596;p61"/>
          <p:cNvPicPr preferRelativeResize="0"/>
          <p:nvPr/>
        </p:nvPicPr>
        <p:blipFill rotWithShape="1">
          <a:blip r:embed="rId3">
            <a:alphaModFix/>
          </a:blip>
          <a:srcRect b="17764" l="17540" r="17540" t="8981"/>
          <a:stretch/>
        </p:blipFill>
        <p:spPr>
          <a:xfrm>
            <a:off x="6274700" y="69775"/>
            <a:ext cx="2998976" cy="5073726"/>
          </a:xfrm>
          <a:prstGeom prst="rect">
            <a:avLst/>
          </a:prstGeom>
          <a:noFill/>
          <a:ln>
            <a:noFill/>
          </a:ln>
        </p:spPr>
      </p:pic>
      <p:sp>
        <p:nvSpPr>
          <p:cNvPr id="597" name="Google Shape;597;p61"/>
          <p:cNvSpPr/>
          <p:nvPr/>
        </p:nvSpPr>
        <p:spPr>
          <a:xfrm flipH="1" rot="5400000">
            <a:off x="7610350" y="4200625"/>
            <a:ext cx="1349400" cy="158700"/>
          </a:xfrm>
          <a:prstGeom prst="rect">
            <a:avLst/>
          </a:prstGeom>
          <a:solidFill>
            <a:schemeClr val="accent4"/>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61"/>
          <p:cNvSpPr/>
          <p:nvPr/>
        </p:nvSpPr>
        <p:spPr>
          <a:xfrm flipH="1" rot="5400000">
            <a:off x="6054300" y="3774425"/>
            <a:ext cx="1349400" cy="158700"/>
          </a:xfrm>
          <a:prstGeom prst="rect">
            <a:avLst/>
          </a:prstGeom>
          <a:solidFill>
            <a:schemeClr val="accent1"/>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62"/>
          <p:cNvSpPr/>
          <p:nvPr/>
        </p:nvSpPr>
        <p:spPr>
          <a:xfrm>
            <a:off x="7114200" y="2319950"/>
            <a:ext cx="648900" cy="624300"/>
          </a:xfrm>
          <a:prstGeom prst="roundRect">
            <a:avLst>
              <a:gd fmla="val 6564" name="adj"/>
            </a:avLst>
          </a:prstGeom>
          <a:gradFill>
            <a:gsLst>
              <a:gs pos="0">
                <a:schemeClr val="accent1"/>
              </a:gs>
              <a:gs pos="100000">
                <a:schemeClr val="accent4"/>
              </a:gs>
            </a:gsLst>
            <a:lin ang="8100019" scaled="0"/>
          </a:gradFill>
          <a:ln>
            <a:noFill/>
          </a:ln>
          <a:effectLst>
            <a:outerShdw blurRad="142875" rotWithShape="0" algn="bl" dir="8100000" dist="209550">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62"/>
          <p:cNvSpPr/>
          <p:nvPr/>
        </p:nvSpPr>
        <p:spPr>
          <a:xfrm>
            <a:off x="5203100" y="2319950"/>
            <a:ext cx="648900" cy="624300"/>
          </a:xfrm>
          <a:prstGeom prst="roundRect">
            <a:avLst>
              <a:gd fmla="val 6564" name="adj"/>
            </a:avLst>
          </a:prstGeom>
          <a:gradFill>
            <a:gsLst>
              <a:gs pos="0">
                <a:schemeClr val="accent1"/>
              </a:gs>
              <a:gs pos="100000">
                <a:schemeClr val="accent4"/>
              </a:gs>
            </a:gsLst>
            <a:lin ang="8100019" scaled="0"/>
          </a:gradFill>
          <a:ln>
            <a:noFill/>
          </a:ln>
          <a:effectLst>
            <a:outerShdw blurRad="142875" rotWithShape="0" algn="bl" dir="8100000" dist="209550">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62"/>
          <p:cNvSpPr/>
          <p:nvPr/>
        </p:nvSpPr>
        <p:spPr>
          <a:xfrm>
            <a:off x="3292001" y="2319950"/>
            <a:ext cx="648900" cy="624300"/>
          </a:xfrm>
          <a:prstGeom prst="roundRect">
            <a:avLst>
              <a:gd fmla="val 6564" name="adj"/>
            </a:avLst>
          </a:prstGeom>
          <a:gradFill>
            <a:gsLst>
              <a:gs pos="0">
                <a:schemeClr val="accent1"/>
              </a:gs>
              <a:gs pos="100000">
                <a:schemeClr val="accent4"/>
              </a:gs>
            </a:gsLst>
            <a:lin ang="8100019" scaled="0"/>
          </a:gradFill>
          <a:ln>
            <a:noFill/>
          </a:ln>
          <a:effectLst>
            <a:outerShdw blurRad="142875" rotWithShape="0" algn="bl" dir="8100000" dist="209550">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62"/>
          <p:cNvSpPr/>
          <p:nvPr/>
        </p:nvSpPr>
        <p:spPr>
          <a:xfrm>
            <a:off x="1380901" y="2319950"/>
            <a:ext cx="648900" cy="624300"/>
          </a:xfrm>
          <a:prstGeom prst="roundRect">
            <a:avLst>
              <a:gd fmla="val 6564" name="adj"/>
            </a:avLst>
          </a:prstGeom>
          <a:gradFill>
            <a:gsLst>
              <a:gs pos="0">
                <a:schemeClr val="accent1"/>
              </a:gs>
              <a:gs pos="100000">
                <a:schemeClr val="accent4"/>
              </a:gs>
            </a:gsLst>
            <a:lin ang="8100019" scaled="0"/>
          </a:gradFill>
          <a:ln>
            <a:noFill/>
          </a:ln>
          <a:effectLst>
            <a:outerShdw blurRad="142875" rotWithShape="0" algn="bl" dir="8100000" dist="209550">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62"/>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t>
            </a:r>
            <a:r>
              <a:rPr lang="en"/>
              <a:t>ompetitor analysis</a:t>
            </a:r>
            <a:endParaRPr/>
          </a:p>
        </p:txBody>
      </p:sp>
      <p:sp>
        <p:nvSpPr>
          <p:cNvPr id="608" name="Google Shape;608;p62"/>
          <p:cNvSpPr txBox="1"/>
          <p:nvPr>
            <p:ph idx="1" type="subTitle"/>
          </p:nvPr>
        </p:nvSpPr>
        <p:spPr>
          <a:xfrm>
            <a:off x="6453300" y="3416650"/>
            <a:ext cx="19707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Mercury is the closest planet to the Sun </a:t>
            </a:r>
            <a:endParaRPr/>
          </a:p>
        </p:txBody>
      </p:sp>
      <p:sp>
        <p:nvSpPr>
          <p:cNvPr id="609" name="Google Shape;609;p62"/>
          <p:cNvSpPr txBox="1"/>
          <p:nvPr>
            <p:ph idx="2" type="title"/>
          </p:nvPr>
        </p:nvSpPr>
        <p:spPr>
          <a:xfrm>
            <a:off x="6453300" y="2991600"/>
            <a:ext cx="1970700" cy="37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610" name="Google Shape;610;p62"/>
          <p:cNvSpPr txBox="1"/>
          <p:nvPr>
            <p:ph idx="3" type="subTitle"/>
          </p:nvPr>
        </p:nvSpPr>
        <p:spPr>
          <a:xfrm>
            <a:off x="2631101" y="3416650"/>
            <a:ext cx="19707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It’s composed of hydrogen and helium</a:t>
            </a:r>
            <a:endParaRPr/>
          </a:p>
        </p:txBody>
      </p:sp>
      <p:sp>
        <p:nvSpPr>
          <p:cNvPr id="611" name="Google Shape;611;p62"/>
          <p:cNvSpPr txBox="1"/>
          <p:nvPr>
            <p:ph idx="4" type="title"/>
          </p:nvPr>
        </p:nvSpPr>
        <p:spPr>
          <a:xfrm>
            <a:off x="2631101" y="2991598"/>
            <a:ext cx="1970700" cy="37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612" name="Google Shape;612;p62"/>
          <p:cNvSpPr txBox="1"/>
          <p:nvPr>
            <p:ph idx="5" type="subTitle"/>
          </p:nvPr>
        </p:nvSpPr>
        <p:spPr>
          <a:xfrm>
            <a:off x="4542200" y="3416650"/>
            <a:ext cx="19707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It’s the biggest object in the Solar System</a:t>
            </a:r>
            <a:endParaRPr/>
          </a:p>
        </p:txBody>
      </p:sp>
      <p:sp>
        <p:nvSpPr>
          <p:cNvPr id="613" name="Google Shape;613;p62"/>
          <p:cNvSpPr txBox="1"/>
          <p:nvPr>
            <p:ph idx="6" type="title"/>
          </p:nvPr>
        </p:nvSpPr>
        <p:spPr>
          <a:xfrm>
            <a:off x="4542200" y="2991600"/>
            <a:ext cx="1970700" cy="37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614" name="Google Shape;614;p62"/>
          <p:cNvSpPr txBox="1"/>
          <p:nvPr>
            <p:ph idx="7" type="subTitle"/>
          </p:nvPr>
        </p:nvSpPr>
        <p:spPr>
          <a:xfrm>
            <a:off x="720001" y="3416650"/>
            <a:ext cx="19707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Despite being red, Mars is a cold place</a:t>
            </a:r>
            <a:endParaRPr/>
          </a:p>
        </p:txBody>
      </p:sp>
      <p:sp>
        <p:nvSpPr>
          <p:cNvPr id="615" name="Google Shape;615;p62"/>
          <p:cNvSpPr txBox="1"/>
          <p:nvPr>
            <p:ph idx="8" type="title"/>
          </p:nvPr>
        </p:nvSpPr>
        <p:spPr>
          <a:xfrm>
            <a:off x="720001" y="2991591"/>
            <a:ext cx="1970700" cy="37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grpSp>
        <p:nvGrpSpPr>
          <p:cNvPr id="616" name="Google Shape;616;p62"/>
          <p:cNvGrpSpPr/>
          <p:nvPr/>
        </p:nvGrpSpPr>
        <p:grpSpPr>
          <a:xfrm>
            <a:off x="3460154" y="2448468"/>
            <a:ext cx="312592" cy="367261"/>
            <a:chOff x="3460159" y="2448468"/>
            <a:chExt cx="312592" cy="367261"/>
          </a:xfrm>
        </p:grpSpPr>
        <p:sp>
          <p:nvSpPr>
            <p:cNvPr id="617" name="Google Shape;617;p62"/>
            <p:cNvSpPr/>
            <p:nvPr/>
          </p:nvSpPr>
          <p:spPr>
            <a:xfrm>
              <a:off x="3460159" y="2662600"/>
              <a:ext cx="312592" cy="104824"/>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62"/>
            <p:cNvSpPr/>
            <p:nvPr/>
          </p:nvSpPr>
          <p:spPr>
            <a:xfrm>
              <a:off x="3485671" y="2791085"/>
              <a:ext cx="263391" cy="24644"/>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62"/>
            <p:cNvSpPr/>
            <p:nvPr/>
          </p:nvSpPr>
          <p:spPr>
            <a:xfrm>
              <a:off x="3532153" y="2448468"/>
              <a:ext cx="167678" cy="191397"/>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 name="Google Shape;620;p62"/>
          <p:cNvGrpSpPr/>
          <p:nvPr/>
        </p:nvGrpSpPr>
        <p:grpSpPr>
          <a:xfrm>
            <a:off x="5343920" y="2448470"/>
            <a:ext cx="367261" cy="367261"/>
            <a:chOff x="5350650" y="2448470"/>
            <a:chExt cx="367261" cy="367261"/>
          </a:xfrm>
        </p:grpSpPr>
        <p:sp>
          <p:nvSpPr>
            <p:cNvPr id="621" name="Google Shape;621;p62"/>
            <p:cNvSpPr/>
            <p:nvPr/>
          </p:nvSpPr>
          <p:spPr>
            <a:xfrm>
              <a:off x="5632234" y="2498829"/>
              <a:ext cx="35549" cy="34421"/>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62"/>
            <p:cNvSpPr/>
            <p:nvPr/>
          </p:nvSpPr>
          <p:spPr>
            <a:xfrm>
              <a:off x="5405318" y="2504961"/>
              <a:ext cx="257924" cy="257028"/>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62"/>
            <p:cNvSpPr/>
            <p:nvPr/>
          </p:nvSpPr>
          <p:spPr>
            <a:xfrm>
              <a:off x="5521972" y="2785649"/>
              <a:ext cx="23718" cy="30082"/>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62"/>
            <p:cNvSpPr/>
            <p:nvPr/>
          </p:nvSpPr>
          <p:spPr>
            <a:xfrm>
              <a:off x="5633131" y="2730952"/>
              <a:ext cx="34652" cy="34681"/>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62"/>
            <p:cNvSpPr/>
            <p:nvPr/>
          </p:nvSpPr>
          <p:spPr>
            <a:xfrm>
              <a:off x="5686006" y="2619793"/>
              <a:ext cx="31904" cy="23719"/>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62"/>
            <p:cNvSpPr/>
            <p:nvPr/>
          </p:nvSpPr>
          <p:spPr>
            <a:xfrm>
              <a:off x="5350650" y="2620690"/>
              <a:ext cx="31008" cy="23719"/>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62"/>
            <p:cNvSpPr/>
            <p:nvPr/>
          </p:nvSpPr>
          <p:spPr>
            <a:xfrm>
              <a:off x="5398925" y="2730952"/>
              <a:ext cx="33755" cy="34681"/>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62"/>
            <p:cNvSpPr/>
            <p:nvPr/>
          </p:nvSpPr>
          <p:spPr>
            <a:xfrm>
              <a:off x="5399851" y="2498829"/>
              <a:ext cx="35549" cy="34421"/>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62"/>
            <p:cNvSpPr/>
            <p:nvPr/>
          </p:nvSpPr>
          <p:spPr>
            <a:xfrm>
              <a:off x="5521972" y="2448470"/>
              <a:ext cx="23718" cy="31933"/>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 name="Google Shape;630;p62"/>
          <p:cNvGrpSpPr/>
          <p:nvPr/>
        </p:nvGrpSpPr>
        <p:grpSpPr>
          <a:xfrm>
            <a:off x="7254571" y="2448457"/>
            <a:ext cx="368157" cy="367290"/>
            <a:chOff x="7254570" y="2448457"/>
            <a:chExt cx="368157" cy="367290"/>
          </a:xfrm>
        </p:grpSpPr>
        <p:sp>
          <p:nvSpPr>
            <p:cNvPr id="631" name="Google Shape;631;p62"/>
            <p:cNvSpPr/>
            <p:nvPr/>
          </p:nvSpPr>
          <p:spPr>
            <a:xfrm>
              <a:off x="7441368" y="2448457"/>
              <a:ext cx="73846" cy="80007"/>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62"/>
            <p:cNvSpPr/>
            <p:nvPr/>
          </p:nvSpPr>
          <p:spPr>
            <a:xfrm>
              <a:off x="7254570" y="2496761"/>
              <a:ext cx="368157" cy="318985"/>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 name="Google Shape;633;p62"/>
          <p:cNvGrpSpPr/>
          <p:nvPr/>
        </p:nvGrpSpPr>
        <p:grpSpPr>
          <a:xfrm>
            <a:off x="1528450" y="2468235"/>
            <a:ext cx="353802" cy="327739"/>
            <a:chOff x="1528459" y="2468235"/>
            <a:chExt cx="353802" cy="327739"/>
          </a:xfrm>
        </p:grpSpPr>
        <p:sp>
          <p:nvSpPr>
            <p:cNvPr id="634" name="Google Shape;634;p62"/>
            <p:cNvSpPr/>
            <p:nvPr/>
          </p:nvSpPr>
          <p:spPr>
            <a:xfrm>
              <a:off x="1528459" y="2468235"/>
              <a:ext cx="353802" cy="265359"/>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62"/>
            <p:cNvSpPr/>
            <p:nvPr/>
          </p:nvSpPr>
          <p:spPr>
            <a:xfrm>
              <a:off x="1607594" y="2754958"/>
              <a:ext cx="186224" cy="41015"/>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63"/>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SWOT analysis</a:t>
            </a:r>
            <a:endParaRPr/>
          </a:p>
        </p:txBody>
      </p:sp>
      <p:sp>
        <p:nvSpPr>
          <p:cNvPr id="641" name="Google Shape;641;p63"/>
          <p:cNvSpPr txBox="1"/>
          <p:nvPr>
            <p:ph idx="1" type="subTitle"/>
          </p:nvPr>
        </p:nvSpPr>
        <p:spPr>
          <a:xfrm>
            <a:off x="586600" y="3904675"/>
            <a:ext cx="19221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Mercury is the closest planet to the Sun </a:t>
            </a:r>
            <a:endParaRPr/>
          </a:p>
        </p:txBody>
      </p:sp>
      <p:sp>
        <p:nvSpPr>
          <p:cNvPr id="642" name="Google Shape;642;p63"/>
          <p:cNvSpPr txBox="1"/>
          <p:nvPr>
            <p:ph idx="2" type="title"/>
          </p:nvPr>
        </p:nvSpPr>
        <p:spPr>
          <a:xfrm>
            <a:off x="269700" y="3479694"/>
            <a:ext cx="2555700" cy="37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Strengths</a:t>
            </a:r>
            <a:endParaRPr/>
          </a:p>
        </p:txBody>
      </p:sp>
      <p:sp>
        <p:nvSpPr>
          <p:cNvPr id="643" name="Google Shape;643;p63"/>
          <p:cNvSpPr txBox="1"/>
          <p:nvPr>
            <p:ph idx="3" type="subTitle"/>
          </p:nvPr>
        </p:nvSpPr>
        <p:spPr>
          <a:xfrm>
            <a:off x="6626149" y="1850650"/>
            <a:ext cx="19221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It is composed of hydrogen and helium</a:t>
            </a:r>
            <a:endParaRPr/>
          </a:p>
        </p:txBody>
      </p:sp>
      <p:sp>
        <p:nvSpPr>
          <p:cNvPr id="644" name="Google Shape;644;p63"/>
          <p:cNvSpPr txBox="1"/>
          <p:nvPr>
            <p:ph idx="4" type="title"/>
          </p:nvPr>
        </p:nvSpPr>
        <p:spPr>
          <a:xfrm>
            <a:off x="6309300" y="1425682"/>
            <a:ext cx="2555700" cy="37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Threats</a:t>
            </a:r>
            <a:endParaRPr/>
          </a:p>
        </p:txBody>
      </p:sp>
      <p:sp>
        <p:nvSpPr>
          <p:cNvPr id="645" name="Google Shape;645;p63"/>
          <p:cNvSpPr txBox="1"/>
          <p:nvPr>
            <p:ph idx="5" type="subTitle"/>
          </p:nvPr>
        </p:nvSpPr>
        <p:spPr>
          <a:xfrm>
            <a:off x="2599388" y="1850675"/>
            <a:ext cx="19221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It’s the biggest object in the Solar System</a:t>
            </a:r>
            <a:endParaRPr/>
          </a:p>
        </p:txBody>
      </p:sp>
      <p:sp>
        <p:nvSpPr>
          <p:cNvPr id="646" name="Google Shape;646;p63"/>
          <p:cNvSpPr txBox="1"/>
          <p:nvPr>
            <p:ph idx="6" type="title"/>
          </p:nvPr>
        </p:nvSpPr>
        <p:spPr>
          <a:xfrm>
            <a:off x="2282600" y="1425682"/>
            <a:ext cx="2555700" cy="37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Weaknesses</a:t>
            </a:r>
            <a:endParaRPr/>
          </a:p>
        </p:txBody>
      </p:sp>
      <p:sp>
        <p:nvSpPr>
          <p:cNvPr id="647" name="Google Shape;647;p63"/>
          <p:cNvSpPr txBox="1"/>
          <p:nvPr>
            <p:ph idx="7" type="subTitle"/>
          </p:nvPr>
        </p:nvSpPr>
        <p:spPr>
          <a:xfrm>
            <a:off x="4612744" y="3904675"/>
            <a:ext cx="19221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Despite being red, Mars is a cold place</a:t>
            </a:r>
            <a:endParaRPr/>
          </a:p>
        </p:txBody>
      </p:sp>
      <p:sp>
        <p:nvSpPr>
          <p:cNvPr id="648" name="Google Shape;648;p63"/>
          <p:cNvSpPr txBox="1"/>
          <p:nvPr>
            <p:ph idx="8" type="title"/>
          </p:nvPr>
        </p:nvSpPr>
        <p:spPr>
          <a:xfrm>
            <a:off x="4295944" y="3479695"/>
            <a:ext cx="2555700" cy="37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Opportunities</a:t>
            </a:r>
            <a:endParaRPr/>
          </a:p>
        </p:txBody>
      </p:sp>
      <p:cxnSp>
        <p:nvCxnSpPr>
          <p:cNvPr id="649" name="Google Shape;649;p63"/>
          <p:cNvCxnSpPr/>
          <p:nvPr/>
        </p:nvCxnSpPr>
        <p:spPr>
          <a:xfrm>
            <a:off x="1557550" y="2961450"/>
            <a:ext cx="6049200" cy="0"/>
          </a:xfrm>
          <a:prstGeom prst="straightConnector1">
            <a:avLst/>
          </a:prstGeom>
          <a:noFill/>
          <a:ln cap="flat" cmpd="sng" w="76200">
            <a:solidFill>
              <a:schemeClr val="accent1"/>
            </a:solidFill>
            <a:prstDash val="solid"/>
            <a:round/>
            <a:headEnd len="med" w="med" type="none"/>
            <a:tailEnd len="med" w="med" type="none"/>
          </a:ln>
        </p:spPr>
      </p:cxnSp>
      <p:sp>
        <p:nvSpPr>
          <p:cNvPr id="650" name="Google Shape;650;p63"/>
          <p:cNvSpPr/>
          <p:nvPr/>
        </p:nvSpPr>
        <p:spPr>
          <a:xfrm>
            <a:off x="1167600" y="2601900"/>
            <a:ext cx="758100" cy="75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63"/>
          <p:cNvSpPr/>
          <p:nvPr/>
        </p:nvSpPr>
        <p:spPr>
          <a:xfrm>
            <a:off x="3181400" y="2601900"/>
            <a:ext cx="758100" cy="758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63"/>
          <p:cNvSpPr/>
          <p:nvPr/>
        </p:nvSpPr>
        <p:spPr>
          <a:xfrm>
            <a:off x="5195200" y="2601900"/>
            <a:ext cx="758100" cy="758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63"/>
          <p:cNvSpPr/>
          <p:nvPr/>
        </p:nvSpPr>
        <p:spPr>
          <a:xfrm>
            <a:off x="7209000" y="2601900"/>
            <a:ext cx="758100" cy="758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63"/>
          <p:cNvSpPr txBox="1"/>
          <p:nvPr>
            <p:ph idx="4294967295" type="title"/>
          </p:nvPr>
        </p:nvSpPr>
        <p:spPr>
          <a:xfrm>
            <a:off x="1169400" y="2733300"/>
            <a:ext cx="756300" cy="49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lt2"/>
                </a:solidFill>
              </a:rPr>
              <a:t>S</a:t>
            </a:r>
            <a:endParaRPr sz="4800">
              <a:solidFill>
                <a:schemeClr val="lt2"/>
              </a:solidFill>
            </a:endParaRPr>
          </a:p>
        </p:txBody>
      </p:sp>
      <p:sp>
        <p:nvSpPr>
          <p:cNvPr id="655" name="Google Shape;655;p63"/>
          <p:cNvSpPr txBox="1"/>
          <p:nvPr>
            <p:ph idx="4294967295" type="title"/>
          </p:nvPr>
        </p:nvSpPr>
        <p:spPr>
          <a:xfrm>
            <a:off x="3124350" y="2733300"/>
            <a:ext cx="756300" cy="49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solidFill>
                  <a:schemeClr val="lt2"/>
                </a:solidFill>
              </a:rPr>
              <a:t>W</a:t>
            </a:r>
            <a:endParaRPr sz="4800">
              <a:solidFill>
                <a:schemeClr val="lt2"/>
              </a:solidFill>
            </a:endParaRPr>
          </a:p>
        </p:txBody>
      </p:sp>
      <p:sp>
        <p:nvSpPr>
          <p:cNvPr id="656" name="Google Shape;656;p63"/>
          <p:cNvSpPr txBox="1"/>
          <p:nvPr>
            <p:ph idx="4294967295" type="title"/>
          </p:nvPr>
        </p:nvSpPr>
        <p:spPr>
          <a:xfrm>
            <a:off x="5195644" y="2733300"/>
            <a:ext cx="756300" cy="49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lt2"/>
                </a:solidFill>
              </a:rPr>
              <a:t>O</a:t>
            </a:r>
            <a:endParaRPr sz="4800">
              <a:solidFill>
                <a:schemeClr val="lt2"/>
              </a:solidFill>
            </a:endParaRPr>
          </a:p>
        </p:txBody>
      </p:sp>
      <p:sp>
        <p:nvSpPr>
          <p:cNvPr id="657" name="Google Shape;657;p63"/>
          <p:cNvSpPr txBox="1"/>
          <p:nvPr>
            <p:ph idx="4294967295" type="title"/>
          </p:nvPr>
        </p:nvSpPr>
        <p:spPr>
          <a:xfrm>
            <a:off x="7209000" y="2733300"/>
            <a:ext cx="756300" cy="49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lt2"/>
                </a:solidFill>
              </a:rPr>
              <a:t>T</a:t>
            </a:r>
            <a:endParaRPr sz="4800">
              <a:solidFill>
                <a:schemeClr val="lt2"/>
              </a:solidFill>
            </a:endParaRPr>
          </a:p>
        </p:txBody>
      </p:sp>
      <p:sp>
        <p:nvSpPr>
          <p:cNvPr id="658" name="Google Shape;658;p63"/>
          <p:cNvSpPr/>
          <p:nvPr/>
        </p:nvSpPr>
        <p:spPr>
          <a:xfrm rot="-5400000">
            <a:off x="7420475" y="460650"/>
            <a:ext cx="795600" cy="158700"/>
          </a:xfrm>
          <a:prstGeom prst="rect">
            <a:avLst/>
          </a:prstGeom>
          <a:solidFill>
            <a:schemeClr val="accent1"/>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63"/>
          <p:cNvSpPr/>
          <p:nvPr/>
        </p:nvSpPr>
        <p:spPr>
          <a:xfrm>
            <a:off x="322200" y="1162375"/>
            <a:ext cx="795600" cy="158700"/>
          </a:xfrm>
          <a:prstGeom prst="rect">
            <a:avLst/>
          </a:prstGeom>
          <a:solidFill>
            <a:schemeClr val="accent3"/>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63"/>
          <p:cNvSpPr/>
          <p:nvPr/>
        </p:nvSpPr>
        <p:spPr>
          <a:xfrm flipH="1">
            <a:off x="7143575" y="4444675"/>
            <a:ext cx="1349400" cy="158700"/>
          </a:xfrm>
          <a:prstGeom prst="rect">
            <a:avLst/>
          </a:prstGeom>
          <a:solidFill>
            <a:schemeClr val="accent4"/>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64"/>
          <p:cNvSpPr txBox="1"/>
          <p:nvPr>
            <p:ph type="title"/>
          </p:nvPr>
        </p:nvSpPr>
        <p:spPr>
          <a:xfrm>
            <a:off x="720000" y="1001075"/>
            <a:ext cx="43905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 picture always reinforces the concept</a:t>
            </a:r>
            <a:endParaRPr/>
          </a:p>
          <a:p>
            <a:pPr indent="0" lvl="0" marL="0" rtl="0" algn="l">
              <a:spcBef>
                <a:spcPts val="0"/>
              </a:spcBef>
              <a:spcAft>
                <a:spcPts val="0"/>
              </a:spcAft>
              <a:buNone/>
            </a:pPr>
            <a:r>
              <a:t/>
            </a:r>
            <a:endParaRPr/>
          </a:p>
        </p:txBody>
      </p:sp>
      <p:sp>
        <p:nvSpPr>
          <p:cNvPr id="666" name="Google Shape;666;p64"/>
          <p:cNvSpPr txBox="1"/>
          <p:nvPr>
            <p:ph idx="1" type="subTitle"/>
          </p:nvPr>
        </p:nvSpPr>
        <p:spPr>
          <a:xfrm>
            <a:off x="720001" y="1959150"/>
            <a:ext cx="43905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a long text</a:t>
            </a:r>
            <a:endParaRPr/>
          </a:p>
          <a:p>
            <a:pPr indent="0" lvl="0" marL="0" rtl="0" algn="l">
              <a:spcBef>
                <a:spcPts val="0"/>
              </a:spcBef>
              <a:spcAft>
                <a:spcPts val="0"/>
              </a:spcAft>
              <a:buNone/>
            </a:pPr>
            <a:r>
              <a:t/>
            </a:r>
            <a:endParaRPr/>
          </a:p>
        </p:txBody>
      </p:sp>
      <p:pic>
        <p:nvPicPr>
          <p:cNvPr id="667" name="Google Shape;667;p64"/>
          <p:cNvPicPr preferRelativeResize="0"/>
          <p:nvPr/>
        </p:nvPicPr>
        <p:blipFill>
          <a:blip r:embed="rId3">
            <a:alphaModFix/>
          </a:blip>
          <a:stretch>
            <a:fillRect/>
          </a:stretch>
        </p:blipFill>
        <p:spPr>
          <a:xfrm flipH="1">
            <a:off x="5029200" y="0"/>
            <a:ext cx="4114800"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cxnSp>
        <p:nvCxnSpPr>
          <p:cNvPr id="672" name="Google Shape;672;p65"/>
          <p:cNvCxnSpPr/>
          <p:nvPr/>
        </p:nvCxnSpPr>
        <p:spPr>
          <a:xfrm rot="10800000">
            <a:off x="3068925" y="1972900"/>
            <a:ext cx="933000" cy="0"/>
          </a:xfrm>
          <a:prstGeom prst="straightConnector1">
            <a:avLst/>
          </a:prstGeom>
          <a:noFill/>
          <a:ln cap="flat" cmpd="sng" w="38100">
            <a:solidFill>
              <a:schemeClr val="dk2"/>
            </a:solidFill>
            <a:prstDash val="solid"/>
            <a:round/>
            <a:headEnd len="med" w="med" type="none"/>
            <a:tailEnd len="med" w="med" type="none"/>
          </a:ln>
        </p:spPr>
      </p:cxnSp>
      <p:cxnSp>
        <p:nvCxnSpPr>
          <p:cNvPr id="673" name="Google Shape;673;p65"/>
          <p:cNvCxnSpPr/>
          <p:nvPr/>
        </p:nvCxnSpPr>
        <p:spPr>
          <a:xfrm rot="10800000">
            <a:off x="5138925" y="1980125"/>
            <a:ext cx="897000" cy="0"/>
          </a:xfrm>
          <a:prstGeom prst="straightConnector1">
            <a:avLst/>
          </a:prstGeom>
          <a:noFill/>
          <a:ln cap="flat" cmpd="sng" w="38100">
            <a:solidFill>
              <a:schemeClr val="dk2"/>
            </a:solidFill>
            <a:prstDash val="solid"/>
            <a:round/>
            <a:headEnd len="med" w="med" type="none"/>
            <a:tailEnd len="med" w="med" type="none"/>
          </a:ln>
        </p:spPr>
      </p:cxnSp>
      <p:sp>
        <p:nvSpPr>
          <p:cNvPr id="674" name="Google Shape;674;p65"/>
          <p:cNvSpPr/>
          <p:nvPr/>
        </p:nvSpPr>
        <p:spPr>
          <a:xfrm>
            <a:off x="1808900" y="1245475"/>
            <a:ext cx="1455000" cy="1454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65"/>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Strategy</a:t>
            </a:r>
            <a:endParaRPr/>
          </a:p>
        </p:txBody>
      </p:sp>
      <p:sp>
        <p:nvSpPr>
          <p:cNvPr id="676" name="Google Shape;676;p65"/>
          <p:cNvSpPr txBox="1"/>
          <p:nvPr/>
        </p:nvSpPr>
        <p:spPr>
          <a:xfrm>
            <a:off x="740150" y="3744150"/>
            <a:ext cx="1776000" cy="3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Libre Franklin"/>
                <a:ea typeface="Libre Franklin"/>
                <a:cs typeface="Libre Franklin"/>
                <a:sym typeface="Libre Franklin"/>
              </a:rPr>
              <a:t>Jupiter</a:t>
            </a:r>
            <a:endParaRPr b="1" sz="2400">
              <a:solidFill>
                <a:schemeClr val="lt1"/>
              </a:solidFill>
              <a:latin typeface="Libre Franklin"/>
              <a:ea typeface="Libre Franklin"/>
              <a:cs typeface="Libre Franklin"/>
              <a:sym typeface="Libre Franklin"/>
            </a:endParaRPr>
          </a:p>
        </p:txBody>
      </p:sp>
      <p:sp>
        <p:nvSpPr>
          <p:cNvPr id="677" name="Google Shape;677;p65"/>
          <p:cNvSpPr txBox="1"/>
          <p:nvPr/>
        </p:nvSpPr>
        <p:spPr>
          <a:xfrm>
            <a:off x="877325" y="4108900"/>
            <a:ext cx="1501800" cy="50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Didact Gothic"/>
                <a:ea typeface="Didact Gothic"/>
                <a:cs typeface="Didact Gothic"/>
                <a:sym typeface="Didact Gothic"/>
              </a:rPr>
              <a:t>Jupiter is the biggest planet </a:t>
            </a:r>
            <a:endParaRPr>
              <a:solidFill>
                <a:schemeClr val="lt1"/>
              </a:solidFill>
              <a:latin typeface="Didact Gothic"/>
              <a:ea typeface="Didact Gothic"/>
              <a:cs typeface="Didact Gothic"/>
              <a:sym typeface="Didact Gothic"/>
            </a:endParaRPr>
          </a:p>
        </p:txBody>
      </p:sp>
      <p:sp>
        <p:nvSpPr>
          <p:cNvPr id="678" name="Google Shape;678;p65"/>
          <p:cNvSpPr txBox="1"/>
          <p:nvPr/>
        </p:nvSpPr>
        <p:spPr>
          <a:xfrm>
            <a:off x="6603331" y="3744150"/>
            <a:ext cx="1776000" cy="3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Libre Franklin"/>
                <a:ea typeface="Libre Franklin"/>
                <a:cs typeface="Libre Franklin"/>
                <a:sym typeface="Libre Franklin"/>
              </a:rPr>
              <a:t>Neptune</a:t>
            </a:r>
            <a:endParaRPr b="1" sz="2400">
              <a:solidFill>
                <a:schemeClr val="lt1"/>
              </a:solidFill>
              <a:latin typeface="Libre Franklin"/>
              <a:ea typeface="Libre Franklin"/>
              <a:cs typeface="Libre Franklin"/>
              <a:sym typeface="Libre Franklin"/>
            </a:endParaRPr>
          </a:p>
        </p:txBody>
      </p:sp>
      <p:sp>
        <p:nvSpPr>
          <p:cNvPr id="679" name="Google Shape;679;p65"/>
          <p:cNvSpPr txBox="1"/>
          <p:nvPr/>
        </p:nvSpPr>
        <p:spPr>
          <a:xfrm>
            <a:off x="6603331" y="4108900"/>
            <a:ext cx="1776000" cy="50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Didact Gothic"/>
                <a:ea typeface="Didact Gothic"/>
                <a:cs typeface="Didact Gothic"/>
                <a:sym typeface="Didact Gothic"/>
              </a:rPr>
              <a:t>Venus has a beautiful name</a:t>
            </a:r>
            <a:endParaRPr>
              <a:solidFill>
                <a:schemeClr val="lt1"/>
              </a:solidFill>
              <a:latin typeface="Didact Gothic"/>
              <a:ea typeface="Didact Gothic"/>
              <a:cs typeface="Didact Gothic"/>
              <a:sym typeface="Didact Gothic"/>
            </a:endParaRPr>
          </a:p>
        </p:txBody>
      </p:sp>
      <p:sp>
        <p:nvSpPr>
          <p:cNvPr id="680" name="Google Shape;680;p65"/>
          <p:cNvSpPr txBox="1"/>
          <p:nvPr/>
        </p:nvSpPr>
        <p:spPr>
          <a:xfrm>
            <a:off x="2516150" y="3744238"/>
            <a:ext cx="1776000" cy="3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Libre Franklin"/>
                <a:ea typeface="Libre Franklin"/>
                <a:cs typeface="Libre Franklin"/>
                <a:sym typeface="Libre Franklin"/>
              </a:rPr>
              <a:t>Mercury</a:t>
            </a:r>
            <a:endParaRPr b="1" sz="2400">
              <a:solidFill>
                <a:schemeClr val="lt1"/>
              </a:solidFill>
              <a:latin typeface="Libre Franklin"/>
              <a:ea typeface="Libre Franklin"/>
              <a:cs typeface="Libre Franklin"/>
              <a:sym typeface="Libre Franklin"/>
            </a:endParaRPr>
          </a:p>
        </p:txBody>
      </p:sp>
      <p:sp>
        <p:nvSpPr>
          <p:cNvPr id="681" name="Google Shape;681;p65"/>
          <p:cNvSpPr txBox="1"/>
          <p:nvPr/>
        </p:nvSpPr>
        <p:spPr>
          <a:xfrm>
            <a:off x="2516200" y="4109000"/>
            <a:ext cx="1776000" cy="58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Didact Gothic"/>
                <a:ea typeface="Didact Gothic"/>
                <a:cs typeface="Didact Gothic"/>
                <a:sym typeface="Didact Gothic"/>
              </a:rPr>
              <a:t>Mercury is the smallest planet</a:t>
            </a:r>
            <a:endParaRPr>
              <a:solidFill>
                <a:schemeClr val="lt1"/>
              </a:solidFill>
              <a:latin typeface="Didact Gothic"/>
              <a:ea typeface="Didact Gothic"/>
              <a:cs typeface="Didact Gothic"/>
              <a:sym typeface="Didact Gothic"/>
            </a:endParaRPr>
          </a:p>
        </p:txBody>
      </p:sp>
      <p:sp>
        <p:nvSpPr>
          <p:cNvPr id="682" name="Google Shape;682;p65"/>
          <p:cNvSpPr txBox="1"/>
          <p:nvPr/>
        </p:nvSpPr>
        <p:spPr>
          <a:xfrm>
            <a:off x="4827300" y="3744238"/>
            <a:ext cx="1776000" cy="3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Libre Franklin"/>
                <a:ea typeface="Libre Franklin"/>
                <a:cs typeface="Libre Franklin"/>
                <a:sym typeface="Libre Franklin"/>
              </a:rPr>
              <a:t>Mars</a:t>
            </a:r>
            <a:endParaRPr b="1" sz="2400">
              <a:solidFill>
                <a:schemeClr val="lt1"/>
              </a:solidFill>
              <a:latin typeface="Libre Franklin"/>
              <a:ea typeface="Libre Franklin"/>
              <a:cs typeface="Libre Franklin"/>
              <a:sym typeface="Libre Franklin"/>
            </a:endParaRPr>
          </a:p>
        </p:txBody>
      </p:sp>
      <p:sp>
        <p:nvSpPr>
          <p:cNvPr id="683" name="Google Shape;683;p65"/>
          <p:cNvSpPr txBox="1"/>
          <p:nvPr/>
        </p:nvSpPr>
        <p:spPr>
          <a:xfrm>
            <a:off x="4827350" y="4109000"/>
            <a:ext cx="1776000" cy="58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Didact Gothic"/>
                <a:ea typeface="Didact Gothic"/>
                <a:cs typeface="Didact Gothic"/>
                <a:sym typeface="Didact Gothic"/>
              </a:rPr>
              <a:t>Mars is actually a very cold place</a:t>
            </a:r>
            <a:endParaRPr>
              <a:solidFill>
                <a:schemeClr val="lt1"/>
              </a:solidFill>
              <a:latin typeface="Didact Gothic"/>
              <a:ea typeface="Didact Gothic"/>
              <a:cs typeface="Didact Gothic"/>
              <a:sym typeface="Didact Gothic"/>
            </a:endParaRPr>
          </a:p>
        </p:txBody>
      </p:sp>
      <p:sp>
        <p:nvSpPr>
          <p:cNvPr id="684" name="Google Shape;684;p65"/>
          <p:cNvSpPr/>
          <p:nvPr/>
        </p:nvSpPr>
        <p:spPr>
          <a:xfrm rot="-5400000">
            <a:off x="7460450" y="497350"/>
            <a:ext cx="1527000" cy="158700"/>
          </a:xfrm>
          <a:prstGeom prst="rect">
            <a:avLst/>
          </a:prstGeom>
          <a:solidFill>
            <a:schemeClr val="accent1"/>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65"/>
          <p:cNvSpPr/>
          <p:nvPr/>
        </p:nvSpPr>
        <p:spPr>
          <a:xfrm>
            <a:off x="1620825" y="540000"/>
            <a:ext cx="795600" cy="158700"/>
          </a:xfrm>
          <a:prstGeom prst="rect">
            <a:avLst/>
          </a:prstGeom>
          <a:solidFill>
            <a:schemeClr val="accent3"/>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65"/>
          <p:cNvSpPr/>
          <p:nvPr/>
        </p:nvSpPr>
        <p:spPr>
          <a:xfrm flipH="1">
            <a:off x="-340475" y="4760250"/>
            <a:ext cx="1861800" cy="158700"/>
          </a:xfrm>
          <a:prstGeom prst="rect">
            <a:avLst/>
          </a:prstGeom>
          <a:solidFill>
            <a:schemeClr val="accent4"/>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65"/>
          <p:cNvSpPr/>
          <p:nvPr/>
        </p:nvSpPr>
        <p:spPr>
          <a:xfrm>
            <a:off x="4001925" y="1620000"/>
            <a:ext cx="1137000" cy="698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65"/>
          <p:cNvSpPr/>
          <p:nvPr/>
        </p:nvSpPr>
        <p:spPr>
          <a:xfrm>
            <a:off x="5986650" y="1245475"/>
            <a:ext cx="1455000" cy="1454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65"/>
          <p:cNvSpPr txBox="1"/>
          <p:nvPr/>
        </p:nvSpPr>
        <p:spPr>
          <a:xfrm>
            <a:off x="3694100" y="1663600"/>
            <a:ext cx="1776000" cy="61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Libre Franklin"/>
                <a:ea typeface="Libre Franklin"/>
                <a:cs typeface="Libre Franklin"/>
                <a:sym typeface="Libre Franklin"/>
              </a:rPr>
              <a:t>Goal</a:t>
            </a:r>
            <a:endParaRPr b="1" sz="3000">
              <a:solidFill>
                <a:schemeClr val="lt2"/>
              </a:solidFill>
              <a:latin typeface="Libre Franklin"/>
              <a:ea typeface="Libre Franklin"/>
              <a:cs typeface="Libre Franklin"/>
              <a:sym typeface="Libre Franklin"/>
            </a:endParaRPr>
          </a:p>
        </p:txBody>
      </p:sp>
      <p:sp>
        <p:nvSpPr>
          <p:cNvPr id="690" name="Google Shape;690;p65"/>
          <p:cNvSpPr txBox="1"/>
          <p:nvPr/>
        </p:nvSpPr>
        <p:spPr>
          <a:xfrm>
            <a:off x="1723100" y="1520700"/>
            <a:ext cx="1626600" cy="78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Libre Franklin"/>
                <a:ea typeface="Libre Franklin"/>
                <a:cs typeface="Libre Franklin"/>
                <a:sym typeface="Libre Franklin"/>
              </a:rPr>
              <a:t>Key action 1</a:t>
            </a:r>
            <a:endParaRPr b="1" sz="2400">
              <a:solidFill>
                <a:schemeClr val="lt2"/>
              </a:solidFill>
              <a:latin typeface="Libre Franklin"/>
              <a:ea typeface="Libre Franklin"/>
              <a:cs typeface="Libre Franklin"/>
              <a:sym typeface="Libre Franklin"/>
            </a:endParaRPr>
          </a:p>
        </p:txBody>
      </p:sp>
      <p:sp>
        <p:nvSpPr>
          <p:cNvPr id="691" name="Google Shape;691;p65"/>
          <p:cNvSpPr txBox="1"/>
          <p:nvPr/>
        </p:nvSpPr>
        <p:spPr>
          <a:xfrm>
            <a:off x="5903700" y="1531503"/>
            <a:ext cx="1626600" cy="78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Libre Franklin"/>
                <a:ea typeface="Libre Franklin"/>
                <a:cs typeface="Libre Franklin"/>
                <a:sym typeface="Libre Franklin"/>
              </a:rPr>
              <a:t>Key action 2</a:t>
            </a:r>
            <a:endParaRPr b="1" sz="2400">
              <a:solidFill>
                <a:schemeClr val="lt2"/>
              </a:solidFill>
              <a:latin typeface="Libre Franklin"/>
              <a:ea typeface="Libre Franklin"/>
              <a:cs typeface="Libre Franklin"/>
              <a:sym typeface="Libre Franklin"/>
            </a:endParaRPr>
          </a:p>
        </p:txBody>
      </p:sp>
      <p:grpSp>
        <p:nvGrpSpPr>
          <p:cNvPr id="692" name="Google Shape;692;p65"/>
          <p:cNvGrpSpPr/>
          <p:nvPr/>
        </p:nvGrpSpPr>
        <p:grpSpPr>
          <a:xfrm>
            <a:off x="1609750" y="2700175"/>
            <a:ext cx="1815000" cy="1044062"/>
            <a:chOff x="1609750" y="2700175"/>
            <a:chExt cx="1815000" cy="1044062"/>
          </a:xfrm>
        </p:grpSpPr>
        <p:cxnSp>
          <p:nvCxnSpPr>
            <p:cNvPr id="693" name="Google Shape;693;p65"/>
            <p:cNvCxnSpPr>
              <a:stCxn id="674" idx="4"/>
            </p:cNvCxnSpPr>
            <p:nvPr/>
          </p:nvCxnSpPr>
          <p:spPr>
            <a:xfrm>
              <a:off x="2536400" y="2700175"/>
              <a:ext cx="0" cy="627900"/>
            </a:xfrm>
            <a:prstGeom prst="straightConnector1">
              <a:avLst/>
            </a:prstGeom>
            <a:noFill/>
            <a:ln cap="flat" cmpd="sng" w="38100">
              <a:solidFill>
                <a:schemeClr val="dk2"/>
              </a:solidFill>
              <a:prstDash val="solid"/>
              <a:round/>
              <a:headEnd len="med" w="med" type="none"/>
              <a:tailEnd len="med" w="med" type="none"/>
            </a:ln>
          </p:spPr>
        </p:cxnSp>
        <p:cxnSp>
          <p:nvCxnSpPr>
            <p:cNvPr id="694" name="Google Shape;694;p65"/>
            <p:cNvCxnSpPr/>
            <p:nvPr/>
          </p:nvCxnSpPr>
          <p:spPr>
            <a:xfrm>
              <a:off x="1609750" y="3325125"/>
              <a:ext cx="1815000" cy="0"/>
            </a:xfrm>
            <a:prstGeom prst="straightConnector1">
              <a:avLst/>
            </a:prstGeom>
            <a:noFill/>
            <a:ln cap="flat" cmpd="sng" w="38100">
              <a:solidFill>
                <a:schemeClr val="dk2"/>
              </a:solidFill>
              <a:prstDash val="solid"/>
              <a:round/>
              <a:headEnd len="med" w="med" type="none"/>
              <a:tailEnd len="med" w="med" type="none"/>
            </a:ln>
          </p:spPr>
        </p:cxnSp>
        <p:cxnSp>
          <p:nvCxnSpPr>
            <p:cNvPr id="695" name="Google Shape;695;p65"/>
            <p:cNvCxnSpPr>
              <a:stCxn id="676" idx="0"/>
            </p:cNvCxnSpPr>
            <p:nvPr/>
          </p:nvCxnSpPr>
          <p:spPr>
            <a:xfrm rot="10800000">
              <a:off x="1628150" y="3339750"/>
              <a:ext cx="0" cy="404400"/>
            </a:xfrm>
            <a:prstGeom prst="straightConnector1">
              <a:avLst/>
            </a:prstGeom>
            <a:noFill/>
            <a:ln cap="flat" cmpd="sng" w="38100">
              <a:solidFill>
                <a:schemeClr val="dk2"/>
              </a:solidFill>
              <a:prstDash val="solid"/>
              <a:round/>
              <a:headEnd len="med" w="med" type="none"/>
              <a:tailEnd len="med" w="med" type="none"/>
            </a:ln>
          </p:spPr>
        </p:cxnSp>
        <p:cxnSp>
          <p:nvCxnSpPr>
            <p:cNvPr id="696" name="Google Shape;696;p65"/>
            <p:cNvCxnSpPr>
              <a:stCxn id="680" idx="0"/>
            </p:cNvCxnSpPr>
            <p:nvPr/>
          </p:nvCxnSpPr>
          <p:spPr>
            <a:xfrm rot="10800000">
              <a:off x="3404150" y="3325138"/>
              <a:ext cx="0" cy="419100"/>
            </a:xfrm>
            <a:prstGeom prst="straightConnector1">
              <a:avLst/>
            </a:prstGeom>
            <a:noFill/>
            <a:ln cap="flat" cmpd="sng" w="38100">
              <a:solidFill>
                <a:schemeClr val="dk2"/>
              </a:solidFill>
              <a:prstDash val="solid"/>
              <a:round/>
              <a:headEnd len="med" w="med" type="none"/>
              <a:tailEnd len="med" w="med" type="none"/>
            </a:ln>
          </p:spPr>
        </p:cxnSp>
      </p:grpSp>
      <p:grpSp>
        <p:nvGrpSpPr>
          <p:cNvPr id="697" name="Google Shape;697;p65"/>
          <p:cNvGrpSpPr/>
          <p:nvPr/>
        </p:nvGrpSpPr>
        <p:grpSpPr>
          <a:xfrm>
            <a:off x="5696925" y="2700175"/>
            <a:ext cx="1815000" cy="1044062"/>
            <a:chOff x="5696925" y="2700175"/>
            <a:chExt cx="1815000" cy="1044062"/>
          </a:xfrm>
        </p:grpSpPr>
        <p:cxnSp>
          <p:nvCxnSpPr>
            <p:cNvPr id="698" name="Google Shape;698;p65"/>
            <p:cNvCxnSpPr>
              <a:stCxn id="688" idx="4"/>
            </p:cNvCxnSpPr>
            <p:nvPr/>
          </p:nvCxnSpPr>
          <p:spPr>
            <a:xfrm>
              <a:off x="6714150" y="2700175"/>
              <a:ext cx="0" cy="635100"/>
            </a:xfrm>
            <a:prstGeom prst="straightConnector1">
              <a:avLst/>
            </a:prstGeom>
            <a:noFill/>
            <a:ln cap="flat" cmpd="sng" w="38100">
              <a:solidFill>
                <a:schemeClr val="dk2"/>
              </a:solidFill>
              <a:prstDash val="solid"/>
              <a:round/>
              <a:headEnd len="med" w="med" type="none"/>
              <a:tailEnd len="med" w="med" type="none"/>
            </a:ln>
          </p:spPr>
        </p:cxnSp>
        <p:cxnSp>
          <p:nvCxnSpPr>
            <p:cNvPr id="699" name="Google Shape;699;p65"/>
            <p:cNvCxnSpPr/>
            <p:nvPr/>
          </p:nvCxnSpPr>
          <p:spPr>
            <a:xfrm>
              <a:off x="5696925" y="3325125"/>
              <a:ext cx="1815000" cy="0"/>
            </a:xfrm>
            <a:prstGeom prst="straightConnector1">
              <a:avLst/>
            </a:prstGeom>
            <a:noFill/>
            <a:ln cap="flat" cmpd="sng" w="38100">
              <a:solidFill>
                <a:schemeClr val="dk2"/>
              </a:solidFill>
              <a:prstDash val="solid"/>
              <a:round/>
              <a:headEnd len="med" w="med" type="none"/>
              <a:tailEnd len="med" w="med" type="none"/>
            </a:ln>
          </p:spPr>
        </p:cxnSp>
        <p:cxnSp>
          <p:nvCxnSpPr>
            <p:cNvPr id="700" name="Google Shape;700;p65"/>
            <p:cNvCxnSpPr/>
            <p:nvPr/>
          </p:nvCxnSpPr>
          <p:spPr>
            <a:xfrm rot="10800000">
              <a:off x="5715325" y="3339750"/>
              <a:ext cx="0" cy="404400"/>
            </a:xfrm>
            <a:prstGeom prst="straightConnector1">
              <a:avLst/>
            </a:prstGeom>
            <a:noFill/>
            <a:ln cap="flat" cmpd="sng" w="38100">
              <a:solidFill>
                <a:schemeClr val="dk2"/>
              </a:solidFill>
              <a:prstDash val="solid"/>
              <a:round/>
              <a:headEnd len="med" w="med" type="none"/>
              <a:tailEnd len="med" w="med" type="none"/>
            </a:ln>
          </p:spPr>
        </p:cxnSp>
        <p:cxnSp>
          <p:nvCxnSpPr>
            <p:cNvPr id="701" name="Google Shape;701;p65"/>
            <p:cNvCxnSpPr/>
            <p:nvPr/>
          </p:nvCxnSpPr>
          <p:spPr>
            <a:xfrm rot="10800000">
              <a:off x="7491325" y="3325138"/>
              <a:ext cx="0" cy="419100"/>
            </a:xfrm>
            <a:prstGeom prst="straightConnector1">
              <a:avLst/>
            </a:prstGeom>
            <a:noFill/>
            <a:ln cap="flat" cmpd="sng" w="38100">
              <a:solidFill>
                <a:schemeClr val="dk2"/>
              </a:solidFill>
              <a:prstDash val="solid"/>
              <a:round/>
              <a:headEnd len="med" w="med" type="none"/>
              <a:tailEnd len="med" w="med" type="none"/>
            </a:ln>
          </p:spPr>
        </p:cxn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66"/>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Timeline</a:t>
            </a:r>
            <a:endParaRPr/>
          </a:p>
        </p:txBody>
      </p:sp>
      <p:cxnSp>
        <p:nvCxnSpPr>
          <p:cNvPr id="707" name="Google Shape;707;p66"/>
          <p:cNvCxnSpPr/>
          <p:nvPr/>
        </p:nvCxnSpPr>
        <p:spPr>
          <a:xfrm>
            <a:off x="1257113" y="2537075"/>
            <a:ext cx="6623100" cy="0"/>
          </a:xfrm>
          <a:prstGeom prst="straightConnector1">
            <a:avLst/>
          </a:prstGeom>
          <a:noFill/>
          <a:ln cap="flat" cmpd="sng" w="38100">
            <a:solidFill>
              <a:schemeClr val="accent1"/>
            </a:solidFill>
            <a:prstDash val="solid"/>
            <a:round/>
            <a:headEnd len="med" w="med" type="none"/>
            <a:tailEnd len="med" w="med" type="none"/>
          </a:ln>
        </p:spPr>
      </p:cxnSp>
      <p:sp>
        <p:nvSpPr>
          <p:cNvPr id="708" name="Google Shape;708;p66"/>
          <p:cNvSpPr/>
          <p:nvPr/>
        </p:nvSpPr>
        <p:spPr>
          <a:xfrm>
            <a:off x="821338" y="2255375"/>
            <a:ext cx="1213200" cy="563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66"/>
          <p:cNvSpPr txBox="1"/>
          <p:nvPr>
            <p:ph idx="4294967295" type="subTitle"/>
          </p:nvPr>
        </p:nvSpPr>
        <p:spPr>
          <a:xfrm>
            <a:off x="2755462" y="3495982"/>
            <a:ext cx="1576800" cy="49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smallest planet</a:t>
            </a:r>
            <a:endParaRPr/>
          </a:p>
        </p:txBody>
      </p:sp>
      <p:sp>
        <p:nvSpPr>
          <p:cNvPr id="710" name="Google Shape;710;p66"/>
          <p:cNvSpPr txBox="1"/>
          <p:nvPr>
            <p:ph idx="4294967295" type="subTitle"/>
          </p:nvPr>
        </p:nvSpPr>
        <p:spPr>
          <a:xfrm>
            <a:off x="4831712" y="3495982"/>
            <a:ext cx="1576800" cy="49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a:t>
            </a:r>
            <a:endParaRPr/>
          </a:p>
        </p:txBody>
      </p:sp>
      <p:sp>
        <p:nvSpPr>
          <p:cNvPr id="711" name="Google Shape;711;p66"/>
          <p:cNvSpPr txBox="1"/>
          <p:nvPr>
            <p:ph idx="4294967295" type="subTitle"/>
          </p:nvPr>
        </p:nvSpPr>
        <p:spPr>
          <a:xfrm>
            <a:off x="6930462" y="3495982"/>
            <a:ext cx="1576800" cy="49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cold place</a:t>
            </a:r>
            <a:endParaRPr/>
          </a:p>
        </p:txBody>
      </p:sp>
      <p:sp>
        <p:nvSpPr>
          <p:cNvPr id="712" name="Google Shape;712;p66"/>
          <p:cNvSpPr/>
          <p:nvPr/>
        </p:nvSpPr>
        <p:spPr>
          <a:xfrm>
            <a:off x="7112238" y="2255375"/>
            <a:ext cx="1213200" cy="563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66"/>
          <p:cNvSpPr/>
          <p:nvPr/>
        </p:nvSpPr>
        <p:spPr>
          <a:xfrm>
            <a:off x="2918198" y="2255375"/>
            <a:ext cx="1213200" cy="563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66"/>
          <p:cNvSpPr/>
          <p:nvPr/>
        </p:nvSpPr>
        <p:spPr>
          <a:xfrm>
            <a:off x="5015227" y="2255375"/>
            <a:ext cx="1213200" cy="563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66"/>
          <p:cNvSpPr txBox="1"/>
          <p:nvPr>
            <p:ph idx="4294967295" type="subTitle"/>
          </p:nvPr>
        </p:nvSpPr>
        <p:spPr>
          <a:xfrm>
            <a:off x="622137" y="3495982"/>
            <a:ext cx="1576800" cy="49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a:t>
            </a:r>
            <a:endParaRPr/>
          </a:p>
        </p:txBody>
      </p:sp>
      <p:sp>
        <p:nvSpPr>
          <p:cNvPr id="716" name="Google Shape;716;p66"/>
          <p:cNvSpPr txBox="1"/>
          <p:nvPr>
            <p:ph idx="4294967295" type="subTitle"/>
          </p:nvPr>
        </p:nvSpPr>
        <p:spPr>
          <a:xfrm>
            <a:off x="622137" y="3137150"/>
            <a:ext cx="1576800" cy="3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Libre Franklin"/>
                <a:ea typeface="Libre Franklin"/>
                <a:cs typeface="Libre Franklin"/>
                <a:sym typeface="Libre Franklin"/>
              </a:rPr>
              <a:t>Jupiter</a:t>
            </a:r>
            <a:endParaRPr b="1" sz="1800">
              <a:latin typeface="Libre Franklin"/>
              <a:ea typeface="Libre Franklin"/>
              <a:cs typeface="Libre Franklin"/>
              <a:sym typeface="Libre Franklin"/>
            </a:endParaRPr>
          </a:p>
        </p:txBody>
      </p:sp>
      <p:sp>
        <p:nvSpPr>
          <p:cNvPr id="717" name="Google Shape;717;p66"/>
          <p:cNvSpPr txBox="1"/>
          <p:nvPr>
            <p:ph idx="4294967295" type="subTitle"/>
          </p:nvPr>
        </p:nvSpPr>
        <p:spPr>
          <a:xfrm>
            <a:off x="6930462" y="3137150"/>
            <a:ext cx="1576800" cy="3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Libre Franklin"/>
                <a:ea typeface="Libre Franklin"/>
                <a:cs typeface="Libre Franklin"/>
                <a:sym typeface="Libre Franklin"/>
              </a:rPr>
              <a:t>Mars</a:t>
            </a:r>
            <a:endParaRPr b="1" sz="1800">
              <a:latin typeface="Libre Franklin"/>
              <a:ea typeface="Libre Franklin"/>
              <a:cs typeface="Libre Franklin"/>
              <a:sym typeface="Libre Franklin"/>
            </a:endParaRPr>
          </a:p>
        </p:txBody>
      </p:sp>
      <p:sp>
        <p:nvSpPr>
          <p:cNvPr id="718" name="Google Shape;718;p66"/>
          <p:cNvSpPr txBox="1"/>
          <p:nvPr>
            <p:ph idx="4294967295" type="subTitle"/>
          </p:nvPr>
        </p:nvSpPr>
        <p:spPr>
          <a:xfrm>
            <a:off x="2755462" y="3137150"/>
            <a:ext cx="1576800" cy="3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Libre Franklin"/>
                <a:ea typeface="Libre Franklin"/>
                <a:cs typeface="Libre Franklin"/>
                <a:sym typeface="Libre Franklin"/>
              </a:rPr>
              <a:t>Mercury</a:t>
            </a:r>
            <a:endParaRPr b="1" sz="1800">
              <a:latin typeface="Libre Franklin"/>
              <a:ea typeface="Libre Franklin"/>
              <a:cs typeface="Libre Franklin"/>
              <a:sym typeface="Libre Franklin"/>
            </a:endParaRPr>
          </a:p>
        </p:txBody>
      </p:sp>
      <p:sp>
        <p:nvSpPr>
          <p:cNvPr id="719" name="Google Shape;719;p66"/>
          <p:cNvSpPr txBox="1"/>
          <p:nvPr>
            <p:ph idx="4294967295" type="subTitle"/>
          </p:nvPr>
        </p:nvSpPr>
        <p:spPr>
          <a:xfrm>
            <a:off x="4831712" y="3137150"/>
            <a:ext cx="1576800" cy="3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Libre Franklin"/>
                <a:ea typeface="Libre Franklin"/>
                <a:cs typeface="Libre Franklin"/>
                <a:sym typeface="Libre Franklin"/>
              </a:rPr>
              <a:t>Venus</a:t>
            </a:r>
            <a:endParaRPr b="1" sz="1800">
              <a:latin typeface="Libre Franklin"/>
              <a:ea typeface="Libre Franklin"/>
              <a:cs typeface="Libre Franklin"/>
              <a:sym typeface="Libre Franklin"/>
            </a:endParaRPr>
          </a:p>
        </p:txBody>
      </p:sp>
      <p:sp>
        <p:nvSpPr>
          <p:cNvPr id="720" name="Google Shape;720;p66"/>
          <p:cNvSpPr txBox="1"/>
          <p:nvPr>
            <p:ph idx="4294967295" type="title"/>
          </p:nvPr>
        </p:nvSpPr>
        <p:spPr>
          <a:xfrm>
            <a:off x="799313" y="2289425"/>
            <a:ext cx="1256700" cy="49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rPr>
              <a:t>Day</a:t>
            </a:r>
            <a:r>
              <a:rPr lang="en" sz="2400">
                <a:solidFill>
                  <a:schemeClr val="lt2"/>
                </a:solidFill>
              </a:rPr>
              <a:t> 1</a:t>
            </a:r>
            <a:endParaRPr sz="2400">
              <a:solidFill>
                <a:schemeClr val="lt2"/>
              </a:solidFill>
            </a:endParaRPr>
          </a:p>
        </p:txBody>
      </p:sp>
      <p:sp>
        <p:nvSpPr>
          <p:cNvPr id="721" name="Google Shape;721;p66"/>
          <p:cNvSpPr txBox="1"/>
          <p:nvPr>
            <p:ph idx="4294967295" type="title"/>
          </p:nvPr>
        </p:nvSpPr>
        <p:spPr>
          <a:xfrm>
            <a:off x="2896450" y="2289425"/>
            <a:ext cx="1256700" cy="49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Day </a:t>
            </a:r>
            <a:r>
              <a:rPr lang="en" sz="2400">
                <a:solidFill>
                  <a:schemeClr val="lt2"/>
                </a:solidFill>
              </a:rPr>
              <a:t>2</a:t>
            </a:r>
            <a:endParaRPr sz="2400">
              <a:solidFill>
                <a:schemeClr val="lt2"/>
              </a:solidFill>
            </a:endParaRPr>
          </a:p>
        </p:txBody>
      </p:sp>
      <p:sp>
        <p:nvSpPr>
          <p:cNvPr id="722" name="Google Shape;722;p66"/>
          <p:cNvSpPr txBox="1"/>
          <p:nvPr>
            <p:ph idx="4294967295" type="title"/>
          </p:nvPr>
        </p:nvSpPr>
        <p:spPr>
          <a:xfrm>
            <a:off x="4993475" y="2289425"/>
            <a:ext cx="1256700" cy="49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Day </a:t>
            </a:r>
            <a:r>
              <a:rPr lang="en" sz="2400">
                <a:solidFill>
                  <a:schemeClr val="lt2"/>
                </a:solidFill>
              </a:rPr>
              <a:t>3</a:t>
            </a:r>
            <a:endParaRPr sz="2400">
              <a:solidFill>
                <a:schemeClr val="lt2"/>
              </a:solidFill>
            </a:endParaRPr>
          </a:p>
        </p:txBody>
      </p:sp>
      <p:sp>
        <p:nvSpPr>
          <p:cNvPr id="723" name="Google Shape;723;p66"/>
          <p:cNvSpPr txBox="1"/>
          <p:nvPr>
            <p:ph idx="4294967295" type="title"/>
          </p:nvPr>
        </p:nvSpPr>
        <p:spPr>
          <a:xfrm>
            <a:off x="7090488" y="2289425"/>
            <a:ext cx="1256700" cy="49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Day </a:t>
            </a:r>
            <a:r>
              <a:rPr lang="en" sz="2400">
                <a:solidFill>
                  <a:schemeClr val="lt2"/>
                </a:solidFill>
              </a:rPr>
              <a:t>4</a:t>
            </a:r>
            <a:endParaRPr sz="2400">
              <a:solidFill>
                <a:schemeClr val="lt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67"/>
          <p:cNvSpPr/>
          <p:nvPr/>
        </p:nvSpPr>
        <p:spPr>
          <a:xfrm rot="5400000">
            <a:off x="4737586" y="1593774"/>
            <a:ext cx="2637000" cy="2637000"/>
          </a:xfrm>
          <a:prstGeom prst="ellipse">
            <a:avLst/>
          </a:prstGeom>
          <a:gradFill>
            <a:gsLst>
              <a:gs pos="0">
                <a:schemeClr val="accent1"/>
              </a:gs>
              <a:gs pos="100000">
                <a:schemeClr val="accent4"/>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67"/>
          <p:cNvSpPr/>
          <p:nvPr/>
        </p:nvSpPr>
        <p:spPr>
          <a:xfrm rot="5400000">
            <a:off x="1769420" y="1593774"/>
            <a:ext cx="2637000" cy="2637000"/>
          </a:xfrm>
          <a:prstGeom prst="ellipse">
            <a:avLst/>
          </a:prstGeom>
          <a:gradFill>
            <a:gsLst>
              <a:gs pos="0">
                <a:schemeClr val="accent1"/>
              </a:gs>
              <a:gs pos="100000">
                <a:schemeClr val="accent4"/>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67"/>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731" name="Google Shape;731;p67"/>
          <p:cNvSpPr txBox="1"/>
          <p:nvPr>
            <p:ph idx="1" type="subTitle"/>
          </p:nvPr>
        </p:nvSpPr>
        <p:spPr>
          <a:xfrm>
            <a:off x="1810070" y="2677925"/>
            <a:ext cx="25557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a:t>
            </a:r>
            <a:r>
              <a:rPr lang="en"/>
              <a:t>closest planet to the Sun and the smallest one in the Solar System</a:t>
            </a:r>
            <a:endParaRPr/>
          </a:p>
        </p:txBody>
      </p:sp>
      <p:sp>
        <p:nvSpPr>
          <p:cNvPr id="732" name="Google Shape;732;p67"/>
          <p:cNvSpPr txBox="1"/>
          <p:nvPr>
            <p:ph idx="2" type="title"/>
          </p:nvPr>
        </p:nvSpPr>
        <p:spPr>
          <a:xfrm>
            <a:off x="1810070" y="2247350"/>
            <a:ext cx="2555700" cy="41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John Doe</a:t>
            </a:r>
            <a:endParaRPr/>
          </a:p>
        </p:txBody>
      </p:sp>
      <p:sp>
        <p:nvSpPr>
          <p:cNvPr id="733" name="Google Shape;733;p67"/>
          <p:cNvSpPr txBox="1"/>
          <p:nvPr>
            <p:ph idx="3" type="subTitle"/>
          </p:nvPr>
        </p:nvSpPr>
        <p:spPr>
          <a:xfrm>
            <a:off x="4778239" y="2677925"/>
            <a:ext cx="25557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Venus has a beautiful name and is the second planet from the Sun</a:t>
            </a:r>
            <a:endParaRPr/>
          </a:p>
        </p:txBody>
      </p:sp>
      <p:sp>
        <p:nvSpPr>
          <p:cNvPr id="734" name="Google Shape;734;p67"/>
          <p:cNvSpPr txBox="1"/>
          <p:nvPr>
            <p:ph idx="4" type="title"/>
          </p:nvPr>
        </p:nvSpPr>
        <p:spPr>
          <a:xfrm>
            <a:off x="4778238" y="2247350"/>
            <a:ext cx="2555700" cy="41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Elena James</a:t>
            </a:r>
            <a:endParaRPr/>
          </a:p>
        </p:txBody>
      </p:sp>
      <p:pic>
        <p:nvPicPr>
          <p:cNvPr id="735" name="Google Shape;735;p67"/>
          <p:cNvPicPr preferRelativeResize="0"/>
          <p:nvPr/>
        </p:nvPicPr>
        <p:blipFill>
          <a:blip r:embed="rId3">
            <a:alphaModFix/>
          </a:blip>
          <a:stretch>
            <a:fillRect/>
          </a:stretch>
        </p:blipFill>
        <p:spPr>
          <a:xfrm>
            <a:off x="4737575" y="2248526"/>
            <a:ext cx="4390474" cy="2894973"/>
          </a:xfrm>
          <a:prstGeom prst="rect">
            <a:avLst/>
          </a:prstGeom>
          <a:noFill/>
          <a:ln>
            <a:noFill/>
          </a:ln>
        </p:spPr>
      </p:pic>
      <p:sp>
        <p:nvSpPr>
          <p:cNvPr id="736" name="Google Shape;736;p67"/>
          <p:cNvSpPr/>
          <p:nvPr/>
        </p:nvSpPr>
        <p:spPr>
          <a:xfrm rot="-5400000">
            <a:off x="7525700" y="2622550"/>
            <a:ext cx="1527000" cy="158700"/>
          </a:xfrm>
          <a:prstGeom prst="rect">
            <a:avLst/>
          </a:prstGeom>
          <a:solidFill>
            <a:schemeClr val="accent1"/>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1"/>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sp>
        <p:nvSpPr>
          <p:cNvPr id="249" name="Google Shape;249;p41"/>
          <p:cNvSpPr txBox="1"/>
          <p:nvPr>
            <p:ph idx="1" type="body"/>
          </p:nvPr>
        </p:nvSpPr>
        <p:spPr>
          <a:xfrm>
            <a:off x="720000" y="1152475"/>
            <a:ext cx="7704000" cy="34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Here’s what you’ll find in this </a:t>
            </a:r>
            <a:r>
              <a:rPr b="1" lang="en">
                <a:uFill>
                  <a:noFill/>
                </a:uFill>
                <a:hlinkClick r:id="rId3"/>
              </a:rPr>
              <a:t>Slidesgo</a:t>
            </a:r>
            <a:r>
              <a:rPr lang="en"/>
              <a:t> template: </a:t>
            </a:r>
            <a:endParaRPr/>
          </a:p>
          <a:p>
            <a:pPr indent="-304800" lvl="0" marL="457200" rtl="0" algn="l">
              <a:spcBef>
                <a:spcPts val="0"/>
              </a:spcBef>
              <a:spcAft>
                <a:spcPts val="0"/>
              </a:spcAft>
              <a:buSzPts val="1200"/>
              <a:buAutoNum type="arabicPeriod"/>
            </a:pPr>
            <a:r>
              <a:rPr lang="en"/>
              <a:t>A slide structure based on a marketing plan presentation, which you can easily adapt to your needs. For more info on how to edit the template, please visit </a:t>
            </a:r>
            <a:r>
              <a:rPr b="1" lang="en">
                <a:uFill>
                  <a:noFill/>
                </a:uFill>
                <a:hlinkClick r:id="rId4"/>
              </a:rPr>
              <a:t>Slidesgo School</a:t>
            </a:r>
            <a:r>
              <a:rPr lang="en"/>
              <a:t> or read our </a:t>
            </a:r>
            <a:r>
              <a:rPr b="1" lang="en">
                <a:uFill>
                  <a:noFill/>
                </a:uFill>
                <a:hlinkClick r:id="rId5"/>
              </a:rPr>
              <a:t>FAQs</a:t>
            </a:r>
            <a:r>
              <a:rPr lang="en"/>
              <a:t>.</a:t>
            </a:r>
            <a:endParaRPr/>
          </a:p>
          <a:p>
            <a:pPr indent="-304800" lvl="0" marL="457200" rtl="0" algn="l">
              <a:spcBef>
                <a:spcPts val="0"/>
              </a:spcBef>
              <a:spcAft>
                <a:spcPts val="0"/>
              </a:spcAft>
              <a:buSzPts val="1200"/>
              <a:buAutoNum type="arabicPeriod"/>
            </a:pPr>
            <a:r>
              <a:rPr lang="en"/>
              <a:t>An assortment of graphic resources that are suitable for use in the presentation can be found in the </a:t>
            </a:r>
            <a:r>
              <a:rPr b="1" lang="en">
                <a:uFill>
                  <a:noFill/>
                </a:uFill>
                <a:hlinkClick action="ppaction://hlinksldjump" r:id="rId6"/>
              </a:rPr>
              <a:t>alternative resources slide</a:t>
            </a:r>
            <a:r>
              <a:rPr lang="en"/>
              <a:t>.</a:t>
            </a:r>
            <a:endParaRPr/>
          </a:p>
          <a:p>
            <a:pPr indent="-304800" lvl="0" marL="457200" rtl="0" algn="l">
              <a:spcBef>
                <a:spcPts val="0"/>
              </a:spcBef>
              <a:spcAft>
                <a:spcPts val="0"/>
              </a:spcAft>
              <a:buSzPts val="1200"/>
              <a:buAutoNum type="arabicPeriod"/>
            </a:pPr>
            <a:r>
              <a:rPr lang="en"/>
              <a:t>A </a:t>
            </a:r>
            <a:r>
              <a:rPr b="1" lang="en">
                <a:solidFill>
                  <a:schemeClr val="hlink"/>
                </a:solidFill>
                <a:uFill>
                  <a:noFill/>
                </a:uFill>
                <a:hlinkClick action="ppaction://hlinksldjump" r:id="rId7"/>
              </a:rPr>
              <a:t>thanks slide</a:t>
            </a:r>
            <a:r>
              <a:rPr lang="en"/>
              <a:t>, which you must keep so that proper credits for our design are given.</a:t>
            </a:r>
            <a:endParaRPr/>
          </a:p>
          <a:p>
            <a:pPr indent="-304800" lvl="0" marL="457200" rtl="0" algn="l">
              <a:spcBef>
                <a:spcPts val="0"/>
              </a:spcBef>
              <a:spcAft>
                <a:spcPts val="0"/>
              </a:spcAft>
              <a:buSzPts val="1200"/>
              <a:buAutoNum type="arabicPeriod"/>
            </a:pPr>
            <a:r>
              <a:rPr lang="en"/>
              <a:t>A </a:t>
            </a:r>
            <a:r>
              <a:rPr b="1" lang="en">
                <a:solidFill>
                  <a:schemeClr val="hlink"/>
                </a:solidFill>
                <a:uFill>
                  <a:noFill/>
                </a:uFill>
                <a:hlinkClick action="ppaction://hlinksldjump" r:id="rId8"/>
              </a:rPr>
              <a:t>resources</a:t>
            </a:r>
            <a:r>
              <a:rPr b="1" lang="en">
                <a:solidFill>
                  <a:schemeClr val="hlink"/>
                </a:solidFill>
                <a:uFill>
                  <a:noFill/>
                </a:uFill>
                <a:hlinkClick action="ppaction://hlinksldjump" r:id="rId9"/>
              </a:rPr>
              <a:t> slide</a:t>
            </a:r>
            <a:r>
              <a:rPr lang="en"/>
              <a:t>, where you’ll find links to all the elements used in the template.</a:t>
            </a:r>
            <a:endParaRPr/>
          </a:p>
          <a:p>
            <a:pPr indent="-304800" lvl="0" marL="457200" rtl="0" algn="l">
              <a:spcBef>
                <a:spcPts val="0"/>
              </a:spcBef>
              <a:spcAft>
                <a:spcPts val="0"/>
              </a:spcAft>
              <a:buSzPts val="1200"/>
              <a:buAutoNum type="arabicPeriod"/>
            </a:pPr>
            <a:r>
              <a:rPr b="1" lang="en">
                <a:solidFill>
                  <a:schemeClr val="hlink"/>
                </a:solidFill>
                <a:uFill>
                  <a:noFill/>
                </a:uFill>
                <a:hlinkClick action="ppaction://hlinksldjump" r:id="rId10"/>
              </a:rPr>
              <a:t>Instructions for use</a:t>
            </a:r>
            <a:r>
              <a:rPr lang="en"/>
              <a:t>.</a:t>
            </a:r>
            <a:endParaRPr/>
          </a:p>
          <a:p>
            <a:pPr indent="-304800" lvl="0" marL="457200" rtl="0" algn="l">
              <a:spcBef>
                <a:spcPts val="0"/>
              </a:spcBef>
              <a:spcAft>
                <a:spcPts val="0"/>
              </a:spcAft>
              <a:buSzPts val="1200"/>
              <a:buAutoNum type="arabicPeriod"/>
            </a:pPr>
            <a:r>
              <a:rPr lang="en"/>
              <a:t>Final slides with:</a:t>
            </a:r>
            <a:endParaRPr/>
          </a:p>
          <a:p>
            <a:pPr indent="-304800" lvl="0" marL="914400" rtl="0" algn="l">
              <a:spcBef>
                <a:spcPts val="0"/>
              </a:spcBef>
              <a:spcAft>
                <a:spcPts val="0"/>
              </a:spcAft>
              <a:buSzPts val="1200"/>
              <a:buChar char="●"/>
            </a:pPr>
            <a:r>
              <a:rPr lang="en"/>
              <a:t>The</a:t>
            </a:r>
            <a:r>
              <a:rPr lang="en">
                <a:solidFill>
                  <a:schemeClr val="hlink"/>
                </a:solidFill>
                <a:uFill>
                  <a:noFill/>
                </a:uFill>
                <a:hlinkClick action="ppaction://hlinksldjump" r:id="rId11"/>
              </a:rPr>
              <a:t> </a:t>
            </a:r>
            <a:r>
              <a:rPr b="1" lang="en">
                <a:solidFill>
                  <a:schemeClr val="hlink"/>
                </a:solidFill>
                <a:uFill>
                  <a:noFill/>
                </a:uFill>
                <a:hlinkClick action="ppaction://hlinksldjump" r:id="rId12"/>
              </a:rPr>
              <a:t>fonts and colors</a:t>
            </a:r>
            <a:r>
              <a:rPr lang="en"/>
              <a:t> used in the template.</a:t>
            </a:r>
            <a:endParaRPr/>
          </a:p>
          <a:p>
            <a:pPr indent="-304800" lvl="0" marL="914400" rtl="0" algn="l">
              <a:spcBef>
                <a:spcPts val="0"/>
              </a:spcBef>
              <a:spcAft>
                <a:spcPts val="0"/>
              </a:spcAft>
              <a:buSzPts val="1200"/>
              <a:buChar char="●"/>
            </a:pPr>
            <a:r>
              <a:rPr lang="en"/>
              <a:t>A </a:t>
            </a:r>
            <a:r>
              <a:rPr b="1" lang="en"/>
              <a:t>selection of </a:t>
            </a:r>
            <a:r>
              <a:rPr b="1" lang="en">
                <a:solidFill>
                  <a:schemeClr val="hlink"/>
                </a:solidFill>
                <a:uFill>
                  <a:noFill/>
                </a:uFill>
                <a:hlinkClick action="ppaction://hlinksldjump" r:id="rId13"/>
              </a:rPr>
              <a:t>illustrations</a:t>
            </a:r>
            <a:r>
              <a:rPr b="1" lang="en"/>
              <a:t>.</a:t>
            </a:r>
            <a:r>
              <a:rPr lang="en"/>
              <a:t> You can also customize and animate them as you wish with the online editor. Visit</a:t>
            </a:r>
            <a:r>
              <a:rPr b="1" lang="en"/>
              <a:t> </a:t>
            </a:r>
            <a:r>
              <a:rPr b="1" lang="en">
                <a:uFill>
                  <a:noFill/>
                </a:uFill>
                <a:hlinkClick r:id="rId14"/>
              </a:rPr>
              <a:t>Storyset</a:t>
            </a:r>
            <a:r>
              <a:rPr lang="en"/>
              <a:t> to find more. </a:t>
            </a:r>
            <a:endParaRPr/>
          </a:p>
          <a:p>
            <a:pPr indent="-304800" lvl="0" marL="914400" rtl="0" algn="l">
              <a:spcBef>
                <a:spcPts val="0"/>
              </a:spcBef>
              <a:spcAft>
                <a:spcPts val="0"/>
              </a:spcAft>
              <a:buSzPts val="1200"/>
              <a:buChar char="●"/>
            </a:pPr>
            <a:r>
              <a:rPr lang="en"/>
              <a:t>More</a:t>
            </a:r>
            <a:r>
              <a:rPr lang="en">
                <a:solidFill>
                  <a:schemeClr val="hlink"/>
                </a:solidFill>
                <a:uFill>
                  <a:noFill/>
                </a:uFill>
                <a:hlinkClick action="ppaction://hlinksldjump" r:id="rId15"/>
              </a:rPr>
              <a:t> </a:t>
            </a:r>
            <a:r>
              <a:rPr b="1" lang="en">
                <a:solidFill>
                  <a:schemeClr val="hlink"/>
                </a:solidFill>
                <a:uFill>
                  <a:noFill/>
                </a:uFill>
                <a:hlinkClick action="ppaction://hlinksldjump" r:id="rId16"/>
              </a:rPr>
              <a:t>infographic resources</a:t>
            </a:r>
            <a:r>
              <a:rPr lang="en"/>
              <a:t>, whose size and color can be edited. </a:t>
            </a:r>
            <a:endParaRPr/>
          </a:p>
          <a:p>
            <a:pPr indent="-304800" lvl="0" marL="914400" rtl="0" algn="l">
              <a:spcBef>
                <a:spcPts val="0"/>
              </a:spcBef>
              <a:spcAft>
                <a:spcPts val="0"/>
              </a:spcAft>
              <a:buSzPts val="1200"/>
              <a:buChar char="●"/>
            </a:pPr>
            <a:r>
              <a:rPr lang="en"/>
              <a:t>Sets of </a:t>
            </a:r>
            <a:r>
              <a:rPr b="1" lang="en">
                <a:solidFill>
                  <a:schemeClr val="hlink"/>
                </a:solidFill>
                <a:uFill>
                  <a:noFill/>
                </a:uFill>
                <a:hlinkClick action="ppaction://hlinksldjump" r:id="rId17"/>
              </a:rPr>
              <a:t>customizable icons</a:t>
            </a:r>
            <a:r>
              <a:rPr lang="en"/>
              <a:t> of the following themes: general, business, avatar, creative process, education, help &amp; support, medical, nature, performing arts, SEO &amp; marketing, and teamwork.</a:t>
            </a:r>
            <a:endParaRPr/>
          </a:p>
          <a:p>
            <a:pPr indent="0" lvl="0" marL="0" rtl="0" algn="l">
              <a:spcBef>
                <a:spcPts val="1600"/>
              </a:spcBef>
              <a:spcAft>
                <a:spcPts val="0"/>
              </a:spcAft>
              <a:buClr>
                <a:schemeClr val="dk1"/>
              </a:buClr>
              <a:buSzPts val="1100"/>
              <a:buFont typeface="Arial"/>
              <a:buNone/>
            </a:pPr>
            <a:r>
              <a:rPr lang="en"/>
              <a:t>You can delete this slide when you’re done editing the presentation.</a:t>
            </a:r>
            <a:endParaRPr/>
          </a:p>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pic>
        <p:nvPicPr>
          <p:cNvPr id="741" name="Google Shape;741;p68"/>
          <p:cNvPicPr preferRelativeResize="0"/>
          <p:nvPr/>
        </p:nvPicPr>
        <p:blipFill rotWithShape="1">
          <a:blip r:embed="rId3">
            <a:alphaModFix/>
          </a:blip>
          <a:srcRect b="0" l="18176" r="16133" t="0"/>
          <a:stretch/>
        </p:blipFill>
        <p:spPr>
          <a:xfrm>
            <a:off x="4920525" y="0"/>
            <a:ext cx="4223475" cy="5143501"/>
          </a:xfrm>
          <a:prstGeom prst="rect">
            <a:avLst/>
          </a:prstGeom>
          <a:noFill/>
          <a:ln>
            <a:noFill/>
          </a:ln>
        </p:spPr>
      </p:pic>
      <p:sp>
        <p:nvSpPr>
          <p:cNvPr id="742" name="Google Shape;742;p68"/>
          <p:cNvSpPr txBox="1"/>
          <p:nvPr>
            <p:ph type="title"/>
          </p:nvPr>
        </p:nvSpPr>
        <p:spPr>
          <a:xfrm>
            <a:off x="720100" y="540000"/>
            <a:ext cx="3852000" cy="10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a:t>
            </a:r>
            <a:r>
              <a:rPr lang="en"/>
              <a:t> some of the tips:</a:t>
            </a:r>
            <a:endParaRPr/>
          </a:p>
        </p:txBody>
      </p:sp>
      <p:sp>
        <p:nvSpPr>
          <p:cNvPr id="743" name="Google Shape;743;p68"/>
          <p:cNvSpPr txBox="1"/>
          <p:nvPr>
            <p:ph idx="1" type="subTitle"/>
          </p:nvPr>
        </p:nvSpPr>
        <p:spPr>
          <a:xfrm>
            <a:off x="720100" y="1914950"/>
            <a:ext cx="3364500" cy="2580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You can list here the tips to write a marketing plan</a:t>
            </a:r>
            <a:endParaRPr/>
          </a:p>
          <a:p>
            <a:pPr indent="-317500" lvl="0" marL="457200" rtl="0" algn="l">
              <a:spcBef>
                <a:spcPts val="0"/>
              </a:spcBef>
              <a:spcAft>
                <a:spcPts val="0"/>
              </a:spcAft>
              <a:buSzPts val="1400"/>
              <a:buChar char="●"/>
            </a:pPr>
            <a:r>
              <a:rPr lang="en"/>
              <a:t>You can list here the tips to write a marketing plan</a:t>
            </a:r>
            <a:endParaRPr/>
          </a:p>
          <a:p>
            <a:pPr indent="-317500" lvl="0" marL="457200" rtl="0" algn="l">
              <a:spcBef>
                <a:spcPts val="0"/>
              </a:spcBef>
              <a:spcAft>
                <a:spcPts val="0"/>
              </a:spcAft>
              <a:buSzPts val="1400"/>
              <a:buChar char="●"/>
            </a:pPr>
            <a:r>
              <a:rPr lang="en"/>
              <a:t>You can list here the tips to write a marketing plan</a:t>
            </a:r>
            <a:endParaRPr/>
          </a:p>
          <a:p>
            <a:pPr indent="-317500" lvl="0" marL="457200" rtl="0" algn="l">
              <a:spcBef>
                <a:spcPts val="0"/>
              </a:spcBef>
              <a:spcAft>
                <a:spcPts val="0"/>
              </a:spcAft>
              <a:buSzPts val="1400"/>
              <a:buChar char="●"/>
            </a:pPr>
            <a:r>
              <a:rPr lang="en"/>
              <a:t>You can list here the tips to write a marketing plan</a:t>
            </a:r>
            <a:endParaRPr/>
          </a:p>
          <a:p>
            <a:pPr indent="-317500" lvl="0" marL="457200" rtl="0" algn="l">
              <a:spcBef>
                <a:spcPts val="0"/>
              </a:spcBef>
              <a:spcAft>
                <a:spcPts val="0"/>
              </a:spcAft>
              <a:buSzPts val="1400"/>
              <a:buChar char="●"/>
            </a:pPr>
            <a:r>
              <a:rPr lang="en"/>
              <a:t>You can list here the tips to write a marketing plan</a:t>
            </a:r>
            <a:endParaRPr/>
          </a:p>
          <a:p>
            <a:pPr indent="-317500" lvl="0" marL="457200" rtl="0" algn="l">
              <a:spcBef>
                <a:spcPts val="0"/>
              </a:spcBef>
              <a:spcAft>
                <a:spcPts val="0"/>
              </a:spcAft>
              <a:buSzPts val="1400"/>
              <a:buChar char="●"/>
            </a:pPr>
            <a:r>
              <a:rPr lang="en"/>
              <a:t>You can list here the tips to write a marketing plan</a:t>
            </a:r>
            <a:endParaRPr/>
          </a:p>
        </p:txBody>
      </p:sp>
      <p:sp>
        <p:nvSpPr>
          <p:cNvPr id="744" name="Google Shape;744;p68"/>
          <p:cNvSpPr/>
          <p:nvPr/>
        </p:nvSpPr>
        <p:spPr>
          <a:xfrm rot="-5400000">
            <a:off x="6949700" y="1008075"/>
            <a:ext cx="2548500" cy="158700"/>
          </a:xfrm>
          <a:prstGeom prst="rect">
            <a:avLst/>
          </a:prstGeom>
          <a:solidFill>
            <a:schemeClr val="accent1"/>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69"/>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Budget</a:t>
            </a:r>
            <a:endParaRPr/>
          </a:p>
        </p:txBody>
      </p:sp>
      <p:sp>
        <p:nvSpPr>
          <p:cNvPr id="750" name="Google Shape;750;p69"/>
          <p:cNvSpPr txBox="1"/>
          <p:nvPr>
            <p:ph idx="4294967295" type="subTitle"/>
          </p:nvPr>
        </p:nvSpPr>
        <p:spPr>
          <a:xfrm>
            <a:off x="3630150" y="1783125"/>
            <a:ext cx="1883700" cy="37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Libre Franklin"/>
                <a:ea typeface="Libre Franklin"/>
                <a:cs typeface="Libre Franklin"/>
                <a:sym typeface="Libre Franklin"/>
              </a:rPr>
              <a:t>$20,000,000</a:t>
            </a:r>
            <a:endParaRPr b="1" sz="1800">
              <a:latin typeface="Libre Franklin"/>
              <a:ea typeface="Libre Franklin"/>
              <a:cs typeface="Libre Franklin"/>
              <a:sym typeface="Libre Franklin"/>
            </a:endParaRPr>
          </a:p>
        </p:txBody>
      </p:sp>
      <p:sp>
        <p:nvSpPr>
          <p:cNvPr id="751" name="Google Shape;751;p69"/>
          <p:cNvSpPr txBox="1"/>
          <p:nvPr>
            <p:ph idx="4294967295" type="subTitle"/>
          </p:nvPr>
        </p:nvSpPr>
        <p:spPr>
          <a:xfrm>
            <a:off x="3474300" y="1359900"/>
            <a:ext cx="2195400" cy="46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Libre Franklin"/>
                <a:ea typeface="Libre Franklin"/>
                <a:cs typeface="Libre Franklin"/>
                <a:sym typeface="Libre Franklin"/>
              </a:rPr>
              <a:t>Quarterly Budget</a:t>
            </a:r>
            <a:endParaRPr b="1" sz="1600">
              <a:latin typeface="Libre Franklin"/>
              <a:ea typeface="Libre Franklin"/>
              <a:cs typeface="Libre Franklin"/>
              <a:sym typeface="Libre Franklin"/>
            </a:endParaRPr>
          </a:p>
        </p:txBody>
      </p:sp>
      <p:sp>
        <p:nvSpPr>
          <p:cNvPr id="752" name="Google Shape;752;p69"/>
          <p:cNvSpPr/>
          <p:nvPr/>
        </p:nvSpPr>
        <p:spPr>
          <a:xfrm>
            <a:off x="1967375" y="2571750"/>
            <a:ext cx="1015200" cy="508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69"/>
          <p:cNvSpPr/>
          <p:nvPr/>
        </p:nvSpPr>
        <p:spPr>
          <a:xfrm>
            <a:off x="6176775" y="2571750"/>
            <a:ext cx="1015200" cy="508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69"/>
          <p:cNvSpPr txBox="1"/>
          <p:nvPr>
            <p:ph idx="4294967295" type="title"/>
          </p:nvPr>
        </p:nvSpPr>
        <p:spPr>
          <a:xfrm>
            <a:off x="1952025" y="2578500"/>
            <a:ext cx="1015200" cy="49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rPr>
              <a:t>8M</a:t>
            </a:r>
            <a:endParaRPr sz="2400">
              <a:solidFill>
                <a:schemeClr val="lt2"/>
              </a:solidFill>
            </a:endParaRPr>
          </a:p>
        </p:txBody>
      </p:sp>
      <p:sp>
        <p:nvSpPr>
          <p:cNvPr id="755" name="Google Shape;755;p69"/>
          <p:cNvSpPr txBox="1"/>
          <p:nvPr>
            <p:ph idx="4294967295" type="title"/>
          </p:nvPr>
        </p:nvSpPr>
        <p:spPr>
          <a:xfrm>
            <a:off x="4064400" y="2578500"/>
            <a:ext cx="1015200" cy="4953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rPr>
              <a:t>5M</a:t>
            </a:r>
            <a:endParaRPr sz="2400">
              <a:solidFill>
                <a:schemeClr val="lt2"/>
              </a:solidFill>
            </a:endParaRPr>
          </a:p>
        </p:txBody>
      </p:sp>
      <p:sp>
        <p:nvSpPr>
          <p:cNvPr id="756" name="Google Shape;756;p69"/>
          <p:cNvSpPr txBox="1"/>
          <p:nvPr>
            <p:ph idx="4294967295" type="title"/>
          </p:nvPr>
        </p:nvSpPr>
        <p:spPr>
          <a:xfrm>
            <a:off x="6169275" y="2578500"/>
            <a:ext cx="1015200" cy="495300"/>
          </a:xfrm>
          <a:prstGeom prst="rect">
            <a:avLst/>
          </a:prstGeom>
          <a:solidFill>
            <a:schemeClr val="accent3"/>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2400"/>
              <a:t>7M</a:t>
            </a:r>
            <a:endParaRPr sz="2400"/>
          </a:p>
        </p:txBody>
      </p:sp>
      <p:sp>
        <p:nvSpPr>
          <p:cNvPr id="757" name="Google Shape;757;p69"/>
          <p:cNvSpPr txBox="1"/>
          <p:nvPr>
            <p:ph idx="4294967295" type="subTitle"/>
          </p:nvPr>
        </p:nvSpPr>
        <p:spPr>
          <a:xfrm>
            <a:off x="3783687" y="3495982"/>
            <a:ext cx="1576800" cy="49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smallest planet</a:t>
            </a:r>
            <a:endParaRPr/>
          </a:p>
        </p:txBody>
      </p:sp>
      <p:sp>
        <p:nvSpPr>
          <p:cNvPr id="758" name="Google Shape;758;p69"/>
          <p:cNvSpPr txBox="1"/>
          <p:nvPr>
            <p:ph idx="4294967295" type="subTitle"/>
          </p:nvPr>
        </p:nvSpPr>
        <p:spPr>
          <a:xfrm>
            <a:off x="5888475" y="3495982"/>
            <a:ext cx="1576800" cy="49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a:t>
            </a:r>
            <a:endParaRPr/>
          </a:p>
        </p:txBody>
      </p:sp>
      <p:sp>
        <p:nvSpPr>
          <p:cNvPr id="759" name="Google Shape;759;p69"/>
          <p:cNvSpPr txBox="1"/>
          <p:nvPr>
            <p:ph idx="4294967295" type="subTitle"/>
          </p:nvPr>
        </p:nvSpPr>
        <p:spPr>
          <a:xfrm>
            <a:off x="1678900" y="3495982"/>
            <a:ext cx="1576800" cy="49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a:t>
            </a:r>
            <a:endParaRPr/>
          </a:p>
        </p:txBody>
      </p:sp>
      <p:sp>
        <p:nvSpPr>
          <p:cNvPr id="760" name="Google Shape;760;p69"/>
          <p:cNvSpPr txBox="1"/>
          <p:nvPr>
            <p:ph idx="4294967295" type="subTitle"/>
          </p:nvPr>
        </p:nvSpPr>
        <p:spPr>
          <a:xfrm>
            <a:off x="1678900" y="3137150"/>
            <a:ext cx="1576800" cy="3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Libre Franklin"/>
                <a:ea typeface="Libre Franklin"/>
                <a:cs typeface="Libre Franklin"/>
                <a:sym typeface="Libre Franklin"/>
              </a:rPr>
              <a:t>Jupiter</a:t>
            </a:r>
            <a:endParaRPr b="1" sz="1800">
              <a:latin typeface="Libre Franklin"/>
              <a:ea typeface="Libre Franklin"/>
              <a:cs typeface="Libre Franklin"/>
              <a:sym typeface="Libre Franklin"/>
            </a:endParaRPr>
          </a:p>
        </p:txBody>
      </p:sp>
      <p:sp>
        <p:nvSpPr>
          <p:cNvPr id="761" name="Google Shape;761;p69"/>
          <p:cNvSpPr txBox="1"/>
          <p:nvPr>
            <p:ph idx="4294967295" type="subTitle"/>
          </p:nvPr>
        </p:nvSpPr>
        <p:spPr>
          <a:xfrm>
            <a:off x="3783687" y="3137150"/>
            <a:ext cx="1576800" cy="3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Libre Franklin"/>
                <a:ea typeface="Libre Franklin"/>
                <a:cs typeface="Libre Franklin"/>
                <a:sym typeface="Libre Franklin"/>
              </a:rPr>
              <a:t>Mercury</a:t>
            </a:r>
            <a:endParaRPr b="1" sz="1800">
              <a:latin typeface="Libre Franklin"/>
              <a:ea typeface="Libre Franklin"/>
              <a:cs typeface="Libre Franklin"/>
              <a:sym typeface="Libre Franklin"/>
            </a:endParaRPr>
          </a:p>
        </p:txBody>
      </p:sp>
      <p:sp>
        <p:nvSpPr>
          <p:cNvPr id="762" name="Google Shape;762;p69"/>
          <p:cNvSpPr txBox="1"/>
          <p:nvPr>
            <p:ph idx="4294967295" type="subTitle"/>
          </p:nvPr>
        </p:nvSpPr>
        <p:spPr>
          <a:xfrm>
            <a:off x="5888475" y="3137150"/>
            <a:ext cx="1576800" cy="3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Libre Franklin"/>
                <a:ea typeface="Libre Franklin"/>
                <a:cs typeface="Libre Franklin"/>
                <a:sym typeface="Libre Franklin"/>
              </a:rPr>
              <a:t>Venus</a:t>
            </a:r>
            <a:endParaRPr b="1" sz="1800">
              <a:latin typeface="Libre Franklin"/>
              <a:ea typeface="Libre Franklin"/>
              <a:cs typeface="Libre Franklin"/>
              <a:sym typeface="Libre Frankli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70"/>
          <p:cNvSpPr txBox="1"/>
          <p:nvPr>
            <p:ph type="title"/>
          </p:nvPr>
        </p:nvSpPr>
        <p:spPr>
          <a:xfrm>
            <a:off x="995280" y="2422413"/>
            <a:ext cx="2584800" cy="56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Mockup</a:t>
            </a:r>
            <a:endParaRPr/>
          </a:p>
        </p:txBody>
      </p:sp>
      <p:sp>
        <p:nvSpPr>
          <p:cNvPr id="768" name="Google Shape;768;p70"/>
          <p:cNvSpPr txBox="1"/>
          <p:nvPr>
            <p:ph idx="1" type="subTitle"/>
          </p:nvPr>
        </p:nvSpPr>
        <p:spPr>
          <a:xfrm>
            <a:off x="995276" y="2933808"/>
            <a:ext cx="25848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You can replace the image on the screen with your own work</a:t>
            </a:r>
            <a:endParaRPr/>
          </a:p>
          <a:p>
            <a:pPr indent="0" lvl="0" marL="0" rtl="0" algn="l">
              <a:spcBef>
                <a:spcPts val="0"/>
              </a:spcBef>
              <a:spcAft>
                <a:spcPts val="0"/>
              </a:spcAft>
              <a:buNone/>
            </a:pPr>
            <a:r>
              <a:t/>
            </a:r>
            <a:endParaRPr/>
          </a:p>
        </p:txBody>
      </p:sp>
      <p:grpSp>
        <p:nvGrpSpPr>
          <p:cNvPr id="769" name="Google Shape;769;p70"/>
          <p:cNvGrpSpPr/>
          <p:nvPr/>
        </p:nvGrpSpPr>
        <p:grpSpPr>
          <a:xfrm>
            <a:off x="4797338" y="1687625"/>
            <a:ext cx="3424625" cy="2730750"/>
            <a:chOff x="4797338" y="1687625"/>
            <a:chExt cx="3424625" cy="2730750"/>
          </a:xfrm>
        </p:grpSpPr>
        <p:pic>
          <p:nvPicPr>
            <p:cNvPr id="770" name="Google Shape;770;p70"/>
            <p:cNvPicPr preferRelativeResize="0"/>
            <p:nvPr/>
          </p:nvPicPr>
          <p:blipFill>
            <a:blip r:embed="rId3">
              <a:alphaModFix/>
            </a:blip>
            <a:stretch>
              <a:fillRect/>
            </a:stretch>
          </p:blipFill>
          <p:spPr>
            <a:xfrm>
              <a:off x="4912025" y="1774725"/>
              <a:ext cx="3195274" cy="1797350"/>
            </a:xfrm>
            <a:prstGeom prst="rect">
              <a:avLst/>
            </a:prstGeom>
            <a:noFill/>
            <a:ln>
              <a:noFill/>
            </a:ln>
          </p:spPr>
        </p:pic>
        <p:sp>
          <p:nvSpPr>
            <p:cNvPr id="771" name="Google Shape;771;p70"/>
            <p:cNvSpPr/>
            <p:nvPr/>
          </p:nvSpPr>
          <p:spPr>
            <a:xfrm>
              <a:off x="4797338" y="1687625"/>
              <a:ext cx="3424625" cy="2730750"/>
            </a:xfrm>
            <a:custGeom>
              <a:rect b="b" l="l" r="r" t="t"/>
              <a:pathLst>
                <a:path extrusionOk="0" h="109230" w="136985">
                  <a:moveTo>
                    <a:pt x="130648" y="5124"/>
                  </a:moveTo>
                  <a:lnTo>
                    <a:pt x="130648" y="75445"/>
                  </a:lnTo>
                  <a:lnTo>
                    <a:pt x="5722" y="75445"/>
                  </a:lnTo>
                  <a:lnTo>
                    <a:pt x="5722" y="5124"/>
                  </a:lnTo>
                  <a:close/>
                  <a:moveTo>
                    <a:pt x="4219" y="1"/>
                  </a:moveTo>
                  <a:cubicBezTo>
                    <a:pt x="2029" y="1"/>
                    <a:pt x="1" y="1358"/>
                    <a:pt x="1" y="3622"/>
                  </a:cubicBezTo>
                  <a:lnTo>
                    <a:pt x="1" y="81239"/>
                  </a:lnTo>
                  <a:lnTo>
                    <a:pt x="1" y="88861"/>
                  </a:lnTo>
                  <a:lnTo>
                    <a:pt x="1" y="89314"/>
                  </a:lnTo>
                  <a:cubicBezTo>
                    <a:pt x="1" y="91504"/>
                    <a:pt x="2029" y="93550"/>
                    <a:pt x="4219" y="93550"/>
                  </a:cubicBezTo>
                  <a:lnTo>
                    <a:pt x="54769" y="93550"/>
                  </a:lnTo>
                  <a:cubicBezTo>
                    <a:pt x="54769" y="93550"/>
                    <a:pt x="54679" y="98602"/>
                    <a:pt x="52723" y="101915"/>
                  </a:cubicBezTo>
                  <a:cubicBezTo>
                    <a:pt x="52506" y="102295"/>
                    <a:pt x="52198" y="102675"/>
                    <a:pt x="51890" y="102965"/>
                  </a:cubicBezTo>
                  <a:cubicBezTo>
                    <a:pt x="51057" y="103870"/>
                    <a:pt x="50080" y="104776"/>
                    <a:pt x="49247" y="105536"/>
                  </a:cubicBezTo>
                  <a:cubicBezTo>
                    <a:pt x="47672" y="106966"/>
                    <a:pt x="46767" y="108107"/>
                    <a:pt x="48577" y="108632"/>
                  </a:cubicBezTo>
                  <a:cubicBezTo>
                    <a:pt x="49247" y="109012"/>
                    <a:pt x="50388" y="109229"/>
                    <a:pt x="52343" y="109229"/>
                  </a:cubicBezTo>
                  <a:lnTo>
                    <a:pt x="85620" y="109229"/>
                  </a:lnTo>
                  <a:cubicBezTo>
                    <a:pt x="88934" y="109229"/>
                    <a:pt x="90147" y="108940"/>
                    <a:pt x="90147" y="107727"/>
                  </a:cubicBezTo>
                  <a:cubicBezTo>
                    <a:pt x="90219" y="106821"/>
                    <a:pt x="87811" y="104776"/>
                    <a:pt x="86073" y="102965"/>
                  </a:cubicBezTo>
                  <a:cubicBezTo>
                    <a:pt x="85620" y="102603"/>
                    <a:pt x="85313" y="102060"/>
                    <a:pt x="85005" y="101535"/>
                  </a:cubicBezTo>
                  <a:lnTo>
                    <a:pt x="84552" y="101535"/>
                  </a:lnTo>
                  <a:cubicBezTo>
                    <a:pt x="82742" y="98221"/>
                    <a:pt x="82669" y="93550"/>
                    <a:pt x="82669" y="93550"/>
                  </a:cubicBezTo>
                  <a:lnTo>
                    <a:pt x="132531" y="93550"/>
                  </a:lnTo>
                  <a:cubicBezTo>
                    <a:pt x="134794" y="93550"/>
                    <a:pt x="136985" y="91504"/>
                    <a:pt x="136985" y="89314"/>
                  </a:cubicBezTo>
                  <a:lnTo>
                    <a:pt x="136985" y="88861"/>
                  </a:lnTo>
                  <a:lnTo>
                    <a:pt x="136985" y="81239"/>
                  </a:lnTo>
                  <a:lnTo>
                    <a:pt x="136985" y="3622"/>
                  </a:lnTo>
                  <a:cubicBezTo>
                    <a:pt x="136985" y="1358"/>
                    <a:pt x="134794" y="1"/>
                    <a:pt x="132531" y="1"/>
                  </a:cubicBezTo>
                  <a:close/>
                </a:path>
              </a:pathLst>
            </a:custGeom>
            <a:gradFill>
              <a:gsLst>
                <a:gs pos="0">
                  <a:schemeClr val="accent1"/>
                </a:gs>
                <a:gs pos="100000">
                  <a:schemeClr val="accent4"/>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71"/>
          <p:cNvSpPr txBox="1"/>
          <p:nvPr>
            <p:ph idx="1" type="subTitle"/>
          </p:nvPr>
        </p:nvSpPr>
        <p:spPr>
          <a:xfrm>
            <a:off x="720000" y="1722575"/>
            <a:ext cx="3852000" cy="107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Do you have any questions?</a:t>
            </a:r>
            <a:endParaRPr/>
          </a:p>
          <a:p>
            <a:pPr indent="0" lvl="0" marL="0" rtl="0" algn="ctr">
              <a:spcBef>
                <a:spcPts val="0"/>
              </a:spcBef>
              <a:spcAft>
                <a:spcPts val="0"/>
              </a:spcAft>
              <a:buClr>
                <a:schemeClr val="dk1"/>
              </a:buClr>
              <a:buSzPts val="1100"/>
              <a:buFont typeface="Arial"/>
              <a:buNone/>
            </a:pPr>
            <a:r>
              <a:rPr lang="en"/>
              <a:t>addyouremail@freepik.com</a:t>
            </a:r>
            <a:endParaRPr/>
          </a:p>
          <a:p>
            <a:pPr indent="0" lvl="0" marL="0" rtl="0" algn="ctr">
              <a:spcBef>
                <a:spcPts val="0"/>
              </a:spcBef>
              <a:spcAft>
                <a:spcPts val="0"/>
              </a:spcAft>
              <a:buClr>
                <a:schemeClr val="dk1"/>
              </a:buClr>
              <a:buSzPts val="1100"/>
              <a:buFont typeface="Arial"/>
              <a:buNone/>
            </a:pPr>
            <a:r>
              <a:rPr lang="en"/>
              <a:t>+91 620 421 838</a:t>
            </a:r>
            <a:endParaRPr/>
          </a:p>
          <a:p>
            <a:pPr indent="0" lvl="0" marL="0" rtl="0" algn="ctr">
              <a:spcBef>
                <a:spcPts val="0"/>
              </a:spcBef>
              <a:spcAft>
                <a:spcPts val="0"/>
              </a:spcAft>
              <a:buNone/>
            </a:pPr>
            <a:r>
              <a:rPr b="1" lang="en"/>
              <a:t>yourcompany.com</a:t>
            </a:r>
            <a:endParaRPr/>
          </a:p>
        </p:txBody>
      </p:sp>
      <p:sp>
        <p:nvSpPr>
          <p:cNvPr id="777" name="Google Shape;777;p71"/>
          <p:cNvSpPr txBox="1"/>
          <p:nvPr/>
        </p:nvSpPr>
        <p:spPr>
          <a:xfrm>
            <a:off x="726275" y="3229600"/>
            <a:ext cx="3852000" cy="274800"/>
          </a:xfrm>
          <a:prstGeom prst="rect">
            <a:avLst/>
          </a:prstGeom>
          <a:noFill/>
          <a:ln>
            <a:noFill/>
          </a:ln>
        </p:spPr>
        <p:txBody>
          <a:bodyPr anchorCtr="0" anchor="t" bIns="91425" lIns="91425" spcFirstLastPara="1" rIns="91425" wrap="square" tIns="91425">
            <a:noAutofit/>
          </a:bodyPr>
          <a:lstStyle/>
          <a:p>
            <a:pPr indent="0" lvl="0" marL="0" rtl="0" algn="ctr">
              <a:lnSpc>
                <a:spcPct val="114000"/>
              </a:lnSpc>
              <a:spcBef>
                <a:spcPts val="0"/>
              </a:spcBef>
              <a:spcAft>
                <a:spcPts val="300"/>
              </a:spcAft>
              <a:buClr>
                <a:srgbClr val="000000"/>
              </a:buClr>
              <a:buSzPts val="1100"/>
              <a:buFont typeface="Arial"/>
              <a:buNone/>
            </a:pPr>
            <a:r>
              <a:rPr b="1" lang="en" sz="1200">
                <a:solidFill>
                  <a:schemeClr val="dk2"/>
                </a:solidFill>
                <a:latin typeface="Open Sans"/>
                <a:ea typeface="Open Sans"/>
                <a:cs typeface="Open Sans"/>
                <a:sym typeface="Open Sans"/>
              </a:rPr>
              <a:t>Please keep this slide for attribution</a:t>
            </a:r>
            <a:endParaRPr b="1" sz="1200">
              <a:solidFill>
                <a:schemeClr val="dk2"/>
              </a:solidFill>
              <a:latin typeface="Open Sans"/>
              <a:ea typeface="Open Sans"/>
              <a:cs typeface="Open Sans"/>
              <a:sym typeface="Open Sans"/>
            </a:endParaRPr>
          </a:p>
        </p:txBody>
      </p:sp>
      <p:grpSp>
        <p:nvGrpSpPr>
          <p:cNvPr id="778" name="Google Shape;778;p71"/>
          <p:cNvGrpSpPr/>
          <p:nvPr/>
        </p:nvGrpSpPr>
        <p:grpSpPr>
          <a:xfrm>
            <a:off x="2132152" y="2861076"/>
            <a:ext cx="1027628" cy="274781"/>
            <a:chOff x="4051877" y="3387914"/>
            <a:chExt cx="1027628" cy="274781"/>
          </a:xfrm>
        </p:grpSpPr>
        <p:grpSp>
          <p:nvGrpSpPr>
            <p:cNvPr id="779" name="Google Shape;779;p71"/>
            <p:cNvGrpSpPr/>
            <p:nvPr/>
          </p:nvGrpSpPr>
          <p:grpSpPr>
            <a:xfrm>
              <a:off x="4804725" y="3387914"/>
              <a:ext cx="274780" cy="274780"/>
              <a:chOff x="1379798" y="1723250"/>
              <a:chExt cx="397887" cy="397887"/>
            </a:xfrm>
          </p:grpSpPr>
          <p:sp>
            <p:nvSpPr>
              <p:cNvPr id="780" name="Google Shape;780;p71"/>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81" name="Google Shape;781;p71"/>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82" name="Google Shape;782;p71"/>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83" name="Google Shape;783;p71"/>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84" name="Google Shape;784;p71"/>
            <p:cNvGrpSpPr/>
            <p:nvPr/>
          </p:nvGrpSpPr>
          <p:grpSpPr>
            <a:xfrm>
              <a:off x="4051877" y="3387914"/>
              <a:ext cx="274795" cy="274780"/>
              <a:chOff x="266768" y="1721375"/>
              <a:chExt cx="397907" cy="397887"/>
            </a:xfrm>
          </p:grpSpPr>
          <p:sp>
            <p:nvSpPr>
              <p:cNvPr id="785" name="Google Shape;785;p71"/>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86" name="Google Shape;786;p71"/>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87" name="Google Shape;787;p71"/>
            <p:cNvGrpSpPr/>
            <p:nvPr/>
          </p:nvGrpSpPr>
          <p:grpSpPr>
            <a:xfrm>
              <a:off x="4428314" y="3387914"/>
              <a:ext cx="274766" cy="274780"/>
              <a:chOff x="864491" y="1723250"/>
              <a:chExt cx="397866" cy="397887"/>
            </a:xfrm>
          </p:grpSpPr>
          <p:sp>
            <p:nvSpPr>
              <p:cNvPr id="788" name="Google Shape;788;p71"/>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89" name="Google Shape;789;p71"/>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90" name="Google Shape;790;p71"/>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sp>
        <p:nvSpPr>
          <p:cNvPr id="791" name="Google Shape;791;p71"/>
          <p:cNvSpPr txBox="1"/>
          <p:nvPr>
            <p:ph type="ctrTitle"/>
          </p:nvPr>
        </p:nvSpPr>
        <p:spPr>
          <a:xfrm flipH="1">
            <a:off x="726350" y="887075"/>
            <a:ext cx="3852000" cy="83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a:t>
            </a:r>
            <a:endParaRPr/>
          </a:p>
        </p:txBody>
      </p:sp>
      <p:pic>
        <p:nvPicPr>
          <p:cNvPr id="792" name="Google Shape;792;p71"/>
          <p:cNvPicPr preferRelativeResize="0"/>
          <p:nvPr/>
        </p:nvPicPr>
        <p:blipFill rotWithShape="1">
          <a:blip r:embed="rId3">
            <a:alphaModFix/>
          </a:blip>
          <a:srcRect b="0" l="14210" r="13582" t="47635"/>
          <a:stretch/>
        </p:blipFill>
        <p:spPr>
          <a:xfrm>
            <a:off x="4968150" y="601100"/>
            <a:ext cx="4175850" cy="454239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72"/>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
        <p:nvSpPr>
          <p:cNvPr id="798" name="Google Shape;798;p72"/>
          <p:cNvSpPr txBox="1"/>
          <p:nvPr>
            <p:ph idx="1" type="body"/>
          </p:nvPr>
        </p:nvSpPr>
        <p:spPr>
          <a:xfrm>
            <a:off x="720000" y="1152475"/>
            <a:ext cx="7704000" cy="34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Libre Franklin"/>
                <a:ea typeface="Libre Franklin"/>
                <a:cs typeface="Libre Franklin"/>
                <a:sym typeface="Libre Franklin"/>
              </a:rPr>
              <a:t>Photos</a:t>
            </a:r>
            <a:endParaRPr b="1" sz="2400">
              <a:latin typeface="Libre Franklin"/>
              <a:ea typeface="Libre Franklin"/>
              <a:cs typeface="Libre Franklin"/>
              <a:sym typeface="Libre Franklin"/>
            </a:endParaRPr>
          </a:p>
          <a:p>
            <a:pPr indent="-304800" lvl="0" marL="457200" marR="50800" rtl="0" algn="l">
              <a:lnSpc>
                <a:spcPct val="100000"/>
              </a:lnSpc>
              <a:spcBef>
                <a:spcPts val="0"/>
              </a:spcBef>
              <a:spcAft>
                <a:spcPts val="0"/>
              </a:spcAft>
              <a:buSzPts val="1200"/>
              <a:buFont typeface="Didact Gothic"/>
              <a:buChar char="●"/>
            </a:pPr>
            <a:r>
              <a:rPr lang="en">
                <a:uFill>
                  <a:noFill/>
                </a:uFill>
                <a:latin typeface="Didact Gothic"/>
                <a:ea typeface="Didact Gothic"/>
                <a:cs typeface="Didact Gothic"/>
                <a:sym typeface="Didact Gothic"/>
                <a:hlinkClick r:id="rId3"/>
              </a:rPr>
              <a:t>Low </a:t>
            </a:r>
            <a:r>
              <a:rPr lang="en">
                <a:uFill>
                  <a:noFill/>
                </a:uFill>
                <a:latin typeface="Didact Gothic"/>
                <a:ea typeface="Didact Gothic"/>
                <a:cs typeface="Didact Gothic"/>
                <a:sym typeface="Didact Gothic"/>
                <a:hlinkClick r:id="rId4"/>
              </a:rPr>
              <a:t>view</a:t>
            </a:r>
            <a:r>
              <a:rPr lang="en">
                <a:uFill>
                  <a:noFill/>
                </a:uFill>
                <a:latin typeface="Didact Gothic"/>
                <a:ea typeface="Didact Gothic"/>
                <a:cs typeface="Didact Gothic"/>
                <a:sym typeface="Didact Gothic"/>
                <a:hlinkClick r:id="rId5"/>
              </a:rPr>
              <a:t> modern skyscrapers office buildings</a:t>
            </a:r>
            <a:endParaRPr>
              <a:latin typeface="Didact Gothic"/>
              <a:ea typeface="Didact Gothic"/>
              <a:cs typeface="Didact Gothic"/>
              <a:sym typeface="Didact Gothic"/>
            </a:endParaRPr>
          </a:p>
          <a:p>
            <a:pPr indent="-304800" lvl="0" marL="457200" marR="50800" rtl="0" algn="l">
              <a:lnSpc>
                <a:spcPct val="100000"/>
              </a:lnSpc>
              <a:spcBef>
                <a:spcPts val="0"/>
              </a:spcBef>
              <a:spcAft>
                <a:spcPts val="0"/>
              </a:spcAft>
              <a:buSzPts val="1200"/>
              <a:buFont typeface="Didact Gothic"/>
              <a:buChar char="●"/>
            </a:pPr>
            <a:r>
              <a:rPr lang="en">
                <a:uFill>
                  <a:noFill/>
                </a:uFill>
                <a:latin typeface="Didact Gothic"/>
                <a:ea typeface="Didact Gothic"/>
                <a:cs typeface="Didact Gothic"/>
                <a:sym typeface="Didact Gothic"/>
                <a:hlinkClick r:id="rId6"/>
              </a:rPr>
              <a:t>Medium shot smiley man working on laptop</a:t>
            </a:r>
            <a:endParaRPr>
              <a:latin typeface="Didact Gothic"/>
              <a:ea typeface="Didact Gothic"/>
              <a:cs typeface="Didact Gothic"/>
              <a:sym typeface="Didact Gothic"/>
            </a:endParaRPr>
          </a:p>
          <a:p>
            <a:pPr indent="-304800" lvl="0" marL="457200" marR="50800" rtl="0" algn="l">
              <a:lnSpc>
                <a:spcPct val="100000"/>
              </a:lnSpc>
              <a:spcBef>
                <a:spcPts val="0"/>
              </a:spcBef>
              <a:spcAft>
                <a:spcPts val="0"/>
              </a:spcAft>
              <a:buSzPts val="1200"/>
              <a:buFont typeface="Didact Gothic"/>
              <a:buChar char="●"/>
            </a:pPr>
            <a:r>
              <a:rPr lang="en">
                <a:uFill>
                  <a:noFill/>
                </a:uFill>
                <a:latin typeface="Didact Gothic"/>
                <a:ea typeface="Didact Gothic"/>
                <a:cs typeface="Didact Gothic"/>
                <a:sym typeface="Didact Gothic"/>
                <a:hlinkClick r:id="rId7"/>
              </a:rPr>
              <a:t>Arrangement with laptop and notes on wall</a:t>
            </a:r>
            <a:endParaRPr>
              <a:latin typeface="Didact Gothic"/>
              <a:ea typeface="Didact Gothic"/>
              <a:cs typeface="Didact Gothic"/>
              <a:sym typeface="Didact Gothic"/>
            </a:endParaRPr>
          </a:p>
          <a:p>
            <a:pPr indent="-304800" lvl="0" marL="457200" marR="50800" rtl="0" algn="l">
              <a:lnSpc>
                <a:spcPct val="100000"/>
              </a:lnSpc>
              <a:spcBef>
                <a:spcPts val="0"/>
              </a:spcBef>
              <a:spcAft>
                <a:spcPts val="0"/>
              </a:spcAft>
              <a:buSzPts val="1200"/>
              <a:buFont typeface="Didact Gothic"/>
              <a:buChar char="●"/>
            </a:pPr>
            <a:r>
              <a:rPr lang="en">
                <a:uFill>
                  <a:noFill/>
                </a:uFill>
                <a:latin typeface="Didact Gothic"/>
                <a:ea typeface="Didact Gothic"/>
                <a:cs typeface="Didact Gothic"/>
                <a:sym typeface="Didact Gothic"/>
                <a:hlinkClick r:id="rId8"/>
              </a:rPr>
              <a:t>Low angle modern buildings skyline</a:t>
            </a:r>
            <a:endParaRPr>
              <a:latin typeface="Didact Gothic"/>
              <a:ea typeface="Didact Gothic"/>
              <a:cs typeface="Didact Gothic"/>
              <a:sym typeface="Didact Gothic"/>
            </a:endParaRPr>
          </a:p>
          <a:p>
            <a:pPr indent="-304800" lvl="0" marL="457200" marR="50800" rtl="0" algn="l">
              <a:lnSpc>
                <a:spcPct val="100000"/>
              </a:lnSpc>
              <a:spcBef>
                <a:spcPts val="0"/>
              </a:spcBef>
              <a:spcAft>
                <a:spcPts val="0"/>
              </a:spcAft>
              <a:buSzPts val="1200"/>
              <a:buFont typeface="Didact Gothic"/>
              <a:buChar char="●"/>
            </a:pPr>
            <a:r>
              <a:rPr lang="en">
                <a:uFill>
                  <a:noFill/>
                </a:uFill>
                <a:latin typeface="Didact Gothic"/>
                <a:ea typeface="Didact Gothic"/>
                <a:cs typeface="Didact Gothic"/>
                <a:sym typeface="Didact Gothic"/>
                <a:hlinkClick r:id="rId9"/>
              </a:rPr>
              <a:t>Low angle of a round building corner in the city</a:t>
            </a:r>
            <a:endParaRPr>
              <a:latin typeface="Didact Gothic"/>
              <a:ea typeface="Didact Gothic"/>
              <a:cs typeface="Didact Gothic"/>
              <a:sym typeface="Didact Gothic"/>
            </a:endParaRPr>
          </a:p>
          <a:p>
            <a:pPr indent="-304800" lvl="0" marL="457200" marR="50800" rtl="0" algn="l">
              <a:lnSpc>
                <a:spcPct val="100000"/>
              </a:lnSpc>
              <a:spcBef>
                <a:spcPts val="0"/>
              </a:spcBef>
              <a:spcAft>
                <a:spcPts val="0"/>
              </a:spcAft>
              <a:buSzPts val="1200"/>
              <a:buFont typeface="Didact Gothic"/>
              <a:buChar char="●"/>
            </a:pPr>
            <a:r>
              <a:rPr lang="en">
                <a:uFill>
                  <a:noFill/>
                </a:uFill>
                <a:latin typeface="Didact Gothic"/>
                <a:ea typeface="Didact Gothic"/>
                <a:cs typeface="Didact Gothic"/>
                <a:sym typeface="Didact Gothic"/>
                <a:hlinkClick r:id="rId10"/>
              </a:rPr>
              <a:t>View of building with reflective windows</a:t>
            </a:r>
            <a:endParaRPr>
              <a:latin typeface="Didact Gothic"/>
              <a:ea typeface="Didact Gothic"/>
              <a:cs typeface="Didact Gothic"/>
              <a:sym typeface="Didact Gothic"/>
            </a:endParaRPr>
          </a:p>
          <a:p>
            <a:pPr indent="-304800" lvl="0" marL="457200" marR="50800" rtl="0" algn="l">
              <a:lnSpc>
                <a:spcPct val="100000"/>
              </a:lnSpc>
              <a:spcBef>
                <a:spcPts val="0"/>
              </a:spcBef>
              <a:spcAft>
                <a:spcPts val="0"/>
              </a:spcAft>
              <a:buSzPts val="1200"/>
              <a:buFont typeface="Didact Gothic"/>
              <a:buChar char="●"/>
            </a:pPr>
            <a:r>
              <a:rPr lang="en">
                <a:uFill>
                  <a:noFill/>
                </a:uFill>
                <a:latin typeface="Didact Gothic"/>
                <a:ea typeface="Didact Gothic"/>
                <a:cs typeface="Didact Gothic"/>
                <a:sym typeface="Didact Gothic"/>
                <a:hlinkClick r:id="rId11"/>
              </a:rPr>
              <a:t>Apartment building in the city with clear sky</a:t>
            </a:r>
            <a:endParaRPr>
              <a:latin typeface="Didact Gothic"/>
              <a:ea typeface="Didact Gothic"/>
              <a:cs typeface="Didact Gothic"/>
              <a:sym typeface="Didact Gothic"/>
            </a:endParaRPr>
          </a:p>
          <a:p>
            <a:pPr indent="-304800" lvl="0" marL="457200" marR="50800" rtl="0" algn="l">
              <a:lnSpc>
                <a:spcPct val="100000"/>
              </a:lnSpc>
              <a:spcBef>
                <a:spcPts val="0"/>
              </a:spcBef>
              <a:spcAft>
                <a:spcPts val="0"/>
              </a:spcAft>
              <a:buSzPts val="1200"/>
              <a:buFont typeface="Didact Gothic"/>
              <a:buChar char="●"/>
            </a:pPr>
            <a:r>
              <a:rPr lang="en">
                <a:uFill>
                  <a:noFill/>
                </a:uFill>
                <a:latin typeface="Didact Gothic"/>
                <a:ea typeface="Didact Gothic"/>
                <a:cs typeface="Didact Gothic"/>
                <a:sym typeface="Didact Gothic"/>
                <a:hlinkClick r:id="rId12"/>
              </a:rPr>
              <a:t>Business people meeting at office working</a:t>
            </a:r>
            <a:endParaRPr>
              <a:latin typeface="Didact Gothic"/>
              <a:ea typeface="Didact Gothic"/>
              <a:cs typeface="Didact Gothic"/>
              <a:sym typeface="Didact Gothic"/>
            </a:endParaRPr>
          </a:p>
          <a:p>
            <a:pPr indent="-304800" lvl="0" marL="457200" marR="50800" rtl="0" algn="l">
              <a:lnSpc>
                <a:spcPct val="100000"/>
              </a:lnSpc>
              <a:spcBef>
                <a:spcPts val="0"/>
              </a:spcBef>
              <a:spcAft>
                <a:spcPts val="0"/>
              </a:spcAft>
              <a:buSzPts val="1200"/>
              <a:buFont typeface="Didact Gothic"/>
              <a:buChar char="●"/>
            </a:pPr>
            <a:r>
              <a:rPr lang="en">
                <a:solidFill>
                  <a:schemeClr val="hlink"/>
                </a:solidFill>
                <a:uFill>
                  <a:noFill/>
                </a:uFill>
                <a:latin typeface="Didact Gothic"/>
                <a:ea typeface="Didact Gothic"/>
                <a:cs typeface="Didact Gothic"/>
                <a:sym typeface="Didact Gothic"/>
                <a:hlinkClick r:id="rId13"/>
              </a:rPr>
              <a:t>Residential area with new buildings</a:t>
            </a:r>
            <a:endParaRPr>
              <a:solidFill>
                <a:srgbClr val="374957"/>
              </a:solidFill>
              <a:latin typeface="Didact Gothic"/>
              <a:ea typeface="Didact Gothic"/>
              <a:cs typeface="Didact Gothic"/>
              <a:sym typeface="Didact Gothic"/>
            </a:endParaRPr>
          </a:p>
          <a:p>
            <a:pPr indent="-304800" lvl="0" marL="457200" marR="50800" rtl="0" algn="l">
              <a:lnSpc>
                <a:spcPct val="100000"/>
              </a:lnSpc>
              <a:spcBef>
                <a:spcPts val="0"/>
              </a:spcBef>
              <a:spcAft>
                <a:spcPts val="0"/>
              </a:spcAft>
              <a:buSzPts val="1200"/>
              <a:buFont typeface="Didact Gothic"/>
              <a:buChar char="●"/>
            </a:pPr>
            <a:r>
              <a:rPr lang="en">
                <a:solidFill>
                  <a:schemeClr val="hlink"/>
                </a:solidFill>
                <a:uFill>
                  <a:noFill/>
                </a:uFill>
                <a:latin typeface="Didact Gothic"/>
                <a:ea typeface="Didact Gothic"/>
                <a:cs typeface="Didact Gothic"/>
                <a:sym typeface="Didact Gothic"/>
                <a:hlinkClick r:id="rId14"/>
              </a:rPr>
              <a:t>Simplistic apartment building in the city </a:t>
            </a:r>
            <a:endParaRPr>
              <a:solidFill>
                <a:srgbClr val="374957"/>
              </a:solidFill>
              <a:latin typeface="Didact Gothic"/>
              <a:ea typeface="Didact Gothic"/>
              <a:cs typeface="Didact Gothic"/>
              <a:sym typeface="Didact Gothic"/>
            </a:endParaRPr>
          </a:p>
          <a:p>
            <a:pPr indent="-304800" lvl="0" marL="457200" marR="50800" rtl="0" algn="l">
              <a:lnSpc>
                <a:spcPct val="100000"/>
              </a:lnSpc>
              <a:spcBef>
                <a:spcPts val="0"/>
              </a:spcBef>
              <a:spcAft>
                <a:spcPts val="0"/>
              </a:spcAft>
              <a:buSzPts val="1200"/>
              <a:buFont typeface="Didact Gothic"/>
              <a:buChar char="●"/>
            </a:pPr>
            <a:r>
              <a:rPr lang="en">
                <a:solidFill>
                  <a:schemeClr val="hlink"/>
                </a:solidFill>
                <a:uFill>
                  <a:noFill/>
                </a:uFill>
                <a:latin typeface="Didact Gothic"/>
                <a:ea typeface="Didact Gothic"/>
                <a:cs typeface="Didact Gothic"/>
                <a:sym typeface="Didact Gothic"/>
                <a:hlinkClick r:id="rId15"/>
              </a:rPr>
              <a:t>Low angle of skyscraper in the city</a:t>
            </a:r>
            <a:endParaRPr>
              <a:solidFill>
                <a:srgbClr val="374957"/>
              </a:solidFill>
              <a:latin typeface="Didact Gothic"/>
              <a:ea typeface="Didact Gothic"/>
              <a:cs typeface="Didact Gothic"/>
              <a:sym typeface="Didact Gothic"/>
            </a:endParaRPr>
          </a:p>
          <a:p>
            <a:pPr indent="-304800" lvl="0" marL="457200" marR="50800" rtl="0" algn="l">
              <a:lnSpc>
                <a:spcPct val="100000"/>
              </a:lnSpc>
              <a:spcBef>
                <a:spcPts val="0"/>
              </a:spcBef>
              <a:spcAft>
                <a:spcPts val="0"/>
              </a:spcAft>
              <a:buSzPts val="1200"/>
              <a:buFont typeface="Didact Gothic"/>
              <a:buChar char="●"/>
            </a:pPr>
            <a:r>
              <a:rPr lang="en">
                <a:solidFill>
                  <a:schemeClr val="hlink"/>
                </a:solidFill>
                <a:uFill>
                  <a:noFill/>
                </a:uFill>
                <a:latin typeface="Didact Gothic"/>
                <a:ea typeface="Didact Gothic"/>
                <a:cs typeface="Didact Gothic"/>
                <a:sym typeface="Didact Gothic"/>
                <a:hlinkClick r:id="rId16"/>
              </a:rPr>
              <a:t>Low angle of plain concrete structure in the city with copy space</a:t>
            </a:r>
            <a:endParaRPr>
              <a:latin typeface="Didact Gothic"/>
              <a:ea typeface="Didact Gothic"/>
              <a:cs typeface="Didact Gothic"/>
              <a:sym typeface="Didact Gothic"/>
            </a:endParaRPr>
          </a:p>
          <a:p>
            <a:pPr indent="-304800" lvl="0" marL="457200" rtl="0" algn="l">
              <a:spcBef>
                <a:spcPts val="0"/>
              </a:spcBef>
              <a:spcAft>
                <a:spcPts val="0"/>
              </a:spcAft>
              <a:buSzPts val="1200"/>
              <a:buFont typeface="Didact Gothic"/>
              <a:buChar char="●"/>
            </a:pPr>
            <a:r>
              <a:rPr lang="en">
                <a:uFill>
                  <a:noFill/>
                </a:uFill>
                <a:latin typeface="Didact Gothic"/>
                <a:ea typeface="Didact Gothic"/>
                <a:cs typeface="Didact Gothic"/>
                <a:sym typeface="Didact Gothic"/>
                <a:hlinkClick r:id="rId17"/>
              </a:rPr>
              <a:t>Male and female coworkers at the office working with laptop</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73"/>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804" name="Google Shape;804;p73"/>
          <p:cNvSpPr txBox="1"/>
          <p:nvPr>
            <p:ph idx="1" type="body"/>
          </p:nvPr>
        </p:nvSpPr>
        <p:spPr>
          <a:xfrm>
            <a:off x="720000" y="1152475"/>
            <a:ext cx="7704000" cy="34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Libre Franklin"/>
                <a:ea typeface="Libre Franklin"/>
                <a:cs typeface="Libre Franklin"/>
                <a:sym typeface="Libre Franklin"/>
              </a:rPr>
              <a:t>Photos</a:t>
            </a:r>
            <a:endParaRPr>
              <a:latin typeface="Didact Gothic"/>
              <a:ea typeface="Didact Gothic"/>
              <a:cs typeface="Didact Gothic"/>
              <a:sym typeface="Didact Gothic"/>
            </a:endParaRPr>
          </a:p>
          <a:p>
            <a:pPr indent="-304800" lvl="0" marL="457200" rtl="0" algn="l">
              <a:spcBef>
                <a:spcPts val="0"/>
              </a:spcBef>
              <a:spcAft>
                <a:spcPts val="0"/>
              </a:spcAft>
              <a:buSzPts val="1200"/>
              <a:buFont typeface="Didact Gothic"/>
              <a:buChar char="●"/>
            </a:pPr>
            <a:r>
              <a:rPr lang="en">
                <a:uFill>
                  <a:noFill/>
                </a:uFill>
                <a:latin typeface="Didact Gothic"/>
                <a:ea typeface="Didact Gothic"/>
                <a:cs typeface="Didact Gothic"/>
                <a:sym typeface="Didact Gothic"/>
                <a:hlinkClick r:id="rId3"/>
              </a:rPr>
              <a:t>New york city financial district skyline</a:t>
            </a:r>
            <a:endParaRPr>
              <a:latin typeface="Didact Gothic"/>
              <a:ea typeface="Didact Gothic"/>
              <a:cs typeface="Didact Gothic"/>
              <a:sym typeface="Didact Gothic"/>
            </a:endParaRPr>
          </a:p>
          <a:p>
            <a:pPr indent="-304800" lvl="0" marL="457200" rtl="0" algn="l">
              <a:spcBef>
                <a:spcPts val="0"/>
              </a:spcBef>
              <a:spcAft>
                <a:spcPts val="0"/>
              </a:spcAft>
              <a:buSzPts val="1200"/>
              <a:buFont typeface="Didact Gothic"/>
              <a:buChar char="●"/>
            </a:pPr>
            <a:r>
              <a:rPr lang="en">
                <a:uFill>
                  <a:noFill/>
                </a:uFill>
                <a:latin typeface="Didact Gothic"/>
                <a:ea typeface="Didact Gothic"/>
                <a:cs typeface="Didact Gothic"/>
                <a:sym typeface="Didact Gothic"/>
                <a:hlinkClick r:id="rId4"/>
              </a:rPr>
              <a:t>Empire state building in new york city</a:t>
            </a:r>
            <a:endParaRPr>
              <a:latin typeface="Didact Gothic"/>
              <a:ea typeface="Didact Gothic"/>
              <a:cs typeface="Didact Gothic"/>
              <a:sym typeface="Didact Gothic"/>
            </a:endParaRPr>
          </a:p>
          <a:p>
            <a:pPr indent="-304800" lvl="0" marL="457200" rtl="0" algn="l">
              <a:spcBef>
                <a:spcPts val="0"/>
              </a:spcBef>
              <a:spcAft>
                <a:spcPts val="0"/>
              </a:spcAft>
              <a:buSzPts val="1200"/>
              <a:buFont typeface="Didact Gothic"/>
              <a:buChar char="●"/>
            </a:pPr>
            <a:r>
              <a:rPr lang="en">
                <a:uFill>
                  <a:noFill/>
                </a:uFill>
                <a:latin typeface="Didact Gothic"/>
                <a:ea typeface="Didact Gothic"/>
                <a:cs typeface="Didact Gothic"/>
                <a:sym typeface="Didact Gothic"/>
                <a:hlinkClick r:id="rId5"/>
              </a:rPr>
              <a:t>Close-up view modern skyscrapers office buildings</a:t>
            </a:r>
            <a:endParaRPr>
              <a:latin typeface="Didact Gothic"/>
              <a:ea typeface="Didact Gothic"/>
              <a:cs typeface="Didact Gothic"/>
              <a:sym typeface="Didact Gothic"/>
            </a:endParaRPr>
          </a:p>
          <a:p>
            <a:pPr indent="-304800" lvl="0" marL="457200" rtl="0" algn="l">
              <a:spcBef>
                <a:spcPts val="0"/>
              </a:spcBef>
              <a:spcAft>
                <a:spcPts val="0"/>
              </a:spcAft>
              <a:buSzPts val="1200"/>
              <a:buFont typeface="Didact Gothic"/>
              <a:buChar char="●"/>
            </a:pPr>
            <a:r>
              <a:rPr lang="en">
                <a:uFill>
                  <a:noFill/>
                </a:uFill>
                <a:latin typeface="Didact Gothic"/>
                <a:ea typeface="Didact Gothic"/>
                <a:cs typeface="Didact Gothic"/>
                <a:sym typeface="Didact Gothic"/>
                <a:hlinkClick r:id="rId6"/>
              </a:rPr>
              <a:t>Architectural apartment building in the city with copy space</a:t>
            </a:r>
            <a:endParaRPr>
              <a:latin typeface="Didact Gothic"/>
              <a:ea typeface="Didact Gothic"/>
              <a:cs typeface="Didact Gothic"/>
              <a:sym typeface="Didact Gothic"/>
            </a:endParaRPr>
          </a:p>
          <a:p>
            <a:pPr indent="-304800" lvl="0" marL="457200" rtl="0" algn="l">
              <a:spcBef>
                <a:spcPts val="0"/>
              </a:spcBef>
              <a:spcAft>
                <a:spcPts val="0"/>
              </a:spcAft>
              <a:buSzPts val="1200"/>
              <a:buFont typeface="Didact Gothic"/>
              <a:buChar char="●"/>
            </a:pPr>
            <a:r>
              <a:rPr lang="en">
                <a:uFill>
                  <a:noFill/>
                </a:uFill>
                <a:latin typeface="Didact Gothic"/>
                <a:ea typeface="Didact Gothic"/>
                <a:cs typeface="Didact Gothic"/>
                <a:sym typeface="Didact Gothic"/>
                <a:hlinkClick r:id="rId7"/>
              </a:rPr>
              <a:t>Low view modern skyscrapers office buildings</a:t>
            </a:r>
            <a:endParaRPr>
              <a:latin typeface="Didact Gothic"/>
              <a:ea typeface="Didact Gothic"/>
              <a:cs typeface="Didact Gothic"/>
              <a:sym typeface="Didact Gothic"/>
            </a:endParaRPr>
          </a:p>
          <a:p>
            <a:pPr indent="-304800" lvl="0" marL="457200" rtl="0" algn="l">
              <a:spcBef>
                <a:spcPts val="0"/>
              </a:spcBef>
              <a:spcAft>
                <a:spcPts val="0"/>
              </a:spcAft>
              <a:buSzPts val="1200"/>
              <a:buFont typeface="Didact Gothic"/>
              <a:buChar char="●"/>
            </a:pPr>
            <a:r>
              <a:rPr lang="en">
                <a:uFill>
                  <a:noFill/>
                </a:uFill>
                <a:latin typeface="Didact Gothic"/>
                <a:ea typeface="Didact Gothic"/>
                <a:cs typeface="Didact Gothic"/>
                <a:sym typeface="Didact Gothic"/>
                <a:hlinkClick r:id="rId8"/>
              </a:rPr>
              <a:t>Bottom view church tower</a:t>
            </a:r>
            <a:endParaRPr>
              <a:latin typeface="Didact Gothic"/>
              <a:ea typeface="Didact Gothic"/>
              <a:cs typeface="Didact Gothic"/>
              <a:sym typeface="Didact Gothic"/>
            </a:endParaRPr>
          </a:p>
          <a:p>
            <a:pPr indent="-304800" lvl="0" marL="457200" rtl="0" algn="l">
              <a:spcBef>
                <a:spcPts val="0"/>
              </a:spcBef>
              <a:spcAft>
                <a:spcPts val="0"/>
              </a:spcAft>
              <a:buSzPts val="1200"/>
              <a:buFont typeface="Didact Gothic"/>
              <a:buChar char="●"/>
            </a:pPr>
            <a:r>
              <a:rPr lang="en">
                <a:uFill>
                  <a:noFill/>
                </a:uFill>
                <a:latin typeface="Didact Gothic"/>
                <a:ea typeface="Didact Gothic"/>
                <a:cs typeface="Didact Gothic"/>
                <a:sym typeface="Didact Gothic"/>
                <a:hlinkClick r:id="rId9"/>
              </a:rPr>
              <a:t>Plain concrete structure in the city with copy space</a:t>
            </a:r>
            <a:endParaRPr>
              <a:latin typeface="Didact Gothic"/>
              <a:ea typeface="Didact Gothic"/>
              <a:cs typeface="Didact Gothic"/>
              <a:sym typeface="Didact Gothic"/>
            </a:endParaRPr>
          </a:p>
          <a:p>
            <a:pPr indent="-304800" lvl="0" marL="457200" rtl="0" algn="l">
              <a:spcBef>
                <a:spcPts val="0"/>
              </a:spcBef>
              <a:spcAft>
                <a:spcPts val="0"/>
              </a:spcAft>
              <a:buSzPts val="1200"/>
              <a:buFont typeface="Didact Gothic"/>
              <a:buChar char="●"/>
            </a:pPr>
            <a:r>
              <a:rPr lang="en">
                <a:uFill>
                  <a:noFill/>
                </a:uFill>
                <a:latin typeface="Didact Gothic"/>
                <a:ea typeface="Didact Gothic"/>
                <a:cs typeface="Didact Gothic"/>
                <a:sym typeface="Didact Gothic"/>
                <a:hlinkClick r:id="rId10"/>
              </a:rPr>
              <a:t>Minimal apartment building in the city with copy space</a:t>
            </a:r>
            <a:endParaRPr>
              <a:latin typeface="Didact Gothic"/>
              <a:ea typeface="Didact Gothic"/>
              <a:cs typeface="Didact Gothic"/>
              <a:sym typeface="Didact Gothic"/>
            </a:endParaRPr>
          </a:p>
          <a:p>
            <a:pPr indent="-304800" lvl="0" marL="457200" rtl="0" algn="l">
              <a:spcBef>
                <a:spcPts val="0"/>
              </a:spcBef>
              <a:spcAft>
                <a:spcPts val="0"/>
              </a:spcAft>
              <a:buSzPts val="1200"/>
              <a:buFont typeface="Didact Gothic"/>
              <a:buChar char="●"/>
            </a:pPr>
            <a:r>
              <a:rPr lang="en">
                <a:uFill>
                  <a:noFill/>
                </a:uFill>
                <a:latin typeface="Didact Gothic"/>
                <a:ea typeface="Didact Gothic"/>
                <a:cs typeface="Didact Gothic"/>
                <a:sym typeface="Didact Gothic"/>
                <a:hlinkClick r:id="rId11"/>
              </a:rPr>
              <a:t>Apartment building in the city with copy space</a:t>
            </a:r>
            <a:endParaRPr>
              <a:latin typeface="Didact Gothic"/>
              <a:ea typeface="Didact Gothic"/>
              <a:cs typeface="Didact Gothic"/>
              <a:sym typeface="Didact Gothic"/>
            </a:endParaRPr>
          </a:p>
          <a:p>
            <a:pPr indent="-304800" lvl="0" marL="457200" rtl="0" algn="l">
              <a:spcBef>
                <a:spcPts val="0"/>
              </a:spcBef>
              <a:spcAft>
                <a:spcPts val="0"/>
              </a:spcAft>
              <a:buSzPts val="1200"/>
              <a:buFont typeface="Didact Gothic"/>
              <a:buChar char="●"/>
            </a:pPr>
            <a:r>
              <a:rPr lang="en">
                <a:uFill>
                  <a:noFill/>
                </a:uFill>
                <a:latin typeface="Didact Gothic"/>
                <a:ea typeface="Didact Gothic"/>
                <a:cs typeface="Didact Gothic"/>
                <a:sym typeface="Didact Gothic"/>
                <a:hlinkClick r:id="rId12"/>
              </a:rPr>
              <a:t>Plain concrete structure in the city</a:t>
            </a:r>
            <a:endParaRPr>
              <a:latin typeface="Didact Gothic"/>
              <a:ea typeface="Didact Gothic"/>
              <a:cs typeface="Didact Gothic"/>
              <a:sym typeface="Didact Gothic"/>
            </a:endParaRPr>
          </a:p>
          <a:p>
            <a:pPr indent="-304800" lvl="0" marL="457200" rtl="0" algn="l">
              <a:spcBef>
                <a:spcPts val="0"/>
              </a:spcBef>
              <a:spcAft>
                <a:spcPts val="0"/>
              </a:spcAft>
              <a:buSzPts val="1200"/>
              <a:buFont typeface="Didact Gothic"/>
              <a:buChar char="●"/>
            </a:pPr>
            <a:r>
              <a:rPr lang="en">
                <a:uFill>
                  <a:noFill/>
                </a:uFill>
                <a:latin typeface="Didact Gothic"/>
                <a:ea typeface="Didact Gothic"/>
                <a:cs typeface="Didact Gothic"/>
                <a:sym typeface="Didact Gothic"/>
                <a:hlinkClick r:id="rId13"/>
              </a:rPr>
              <a:t>Facade of old building with sculptures</a:t>
            </a:r>
            <a:endParaRPr>
              <a:latin typeface="Didact Gothic"/>
              <a:ea typeface="Didact Gothic"/>
              <a:cs typeface="Didact Gothic"/>
              <a:sym typeface="Didact Gothic"/>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08" name="Shape 808"/>
        <p:cNvGrpSpPr/>
        <p:nvPr/>
      </p:nvGrpSpPr>
      <p:grpSpPr>
        <a:xfrm>
          <a:off x="0" y="0"/>
          <a:ext cx="0" cy="0"/>
          <a:chOff x="0" y="0"/>
          <a:chExt cx="0" cy="0"/>
        </a:xfrm>
      </p:grpSpPr>
      <p:sp>
        <p:nvSpPr>
          <p:cNvPr id="809" name="Google Shape;809;p74"/>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1100">
                <a:solidFill>
                  <a:srgbClr val="FFFFFF"/>
                </a:solidFill>
              </a:rPr>
              <a:t>In order to use this template, you must credit </a:t>
            </a:r>
            <a:r>
              <a:rPr b="1" lang="en" sz="1100" u="sng">
                <a:solidFill>
                  <a:srgbClr val="869FB2"/>
                </a:solidFill>
                <a:hlinkClick r:id="rId3">
                  <a:extLst>
                    <a:ext uri="{A12FA001-AC4F-418D-AE19-62706E023703}">
                      <ahyp:hlinkClr val="tx"/>
                    </a:ext>
                  </a:extLst>
                </a:hlinkClick>
              </a:rPr>
              <a:t>Slidesgo</a:t>
            </a:r>
            <a:r>
              <a:rPr lang="en" sz="1100">
                <a:solidFill>
                  <a:srgbClr val="435D74"/>
                </a:solidFill>
              </a:rPr>
              <a:t> </a:t>
            </a:r>
            <a:r>
              <a:rPr lang="en" sz="1100">
                <a:solidFill>
                  <a:srgbClr val="FFFFFF"/>
                </a:solidFill>
              </a:rPr>
              <a:t>by keeping the </a:t>
            </a:r>
            <a:r>
              <a:rPr b="1" lang="en" sz="1100" u="sng">
                <a:solidFill>
                  <a:schemeClr val="hlink"/>
                </a:solidFill>
                <a:hlinkClick action="ppaction://hlinksldjump" r:id="rId4"/>
              </a:rPr>
              <a:t>Thanks</a:t>
            </a:r>
            <a:r>
              <a:rPr lang="en" sz="1100">
                <a:solidFill>
                  <a:schemeClr val="hlink"/>
                </a:solidFill>
                <a:uFill>
                  <a:noFill/>
                </a:uFill>
                <a:hlinkClick action="ppaction://hlinksldjump" r:id="rId5"/>
              </a:rPr>
              <a:t> </a:t>
            </a:r>
            <a:r>
              <a:rPr lang="en" sz="1100">
                <a:solidFill>
                  <a:srgbClr val="FFFFFF"/>
                </a:solidFill>
              </a:rPr>
              <a:t>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810" name="Google Shape;810;p74"/>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Instructions for use</a:t>
            </a:r>
            <a:endParaRPr sz="2400">
              <a:solidFill>
                <a:srgbClr val="FFFFFF"/>
              </a:solidFill>
            </a:endParaRPr>
          </a:p>
        </p:txBody>
      </p:sp>
      <p:sp>
        <p:nvSpPr>
          <p:cNvPr id="811" name="Google Shape;811;p74"/>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6">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7">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15" name="Shape 815"/>
        <p:cNvGrpSpPr/>
        <p:nvPr/>
      </p:nvGrpSpPr>
      <p:grpSpPr>
        <a:xfrm>
          <a:off x="0" y="0"/>
          <a:ext cx="0" cy="0"/>
          <a:chOff x="0" y="0"/>
          <a:chExt cx="0" cy="0"/>
        </a:xfrm>
      </p:grpSpPr>
      <p:sp>
        <p:nvSpPr>
          <p:cNvPr id="816" name="Google Shape;816;p75"/>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Instructions for use (premium users)</a:t>
            </a:r>
            <a:endParaRPr sz="2400">
              <a:solidFill>
                <a:srgbClr val="FFFFFF"/>
              </a:solidFill>
            </a:endParaRPr>
          </a:p>
        </p:txBody>
      </p:sp>
      <p:sp>
        <p:nvSpPr>
          <p:cNvPr id="817" name="Google Shape;817;p75"/>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1100">
                <a:solidFill>
                  <a:srgbClr val="FFFFFF"/>
                </a:solidFill>
              </a:rPr>
              <a:t>In order to use this template, you must be a Premium user on </a:t>
            </a:r>
            <a:r>
              <a:rPr b="1" lang="en" sz="1100" u="sng">
                <a:solidFill>
                  <a:schemeClr val="hlink"/>
                </a:solidFill>
                <a:hlinkClick r:id="rId3"/>
              </a:rPr>
              <a:t>Slidesgo</a:t>
            </a:r>
            <a:r>
              <a:rPr lang="en" sz="1100">
                <a:solidFill>
                  <a:srgbClr val="FFFFFF"/>
                </a:solidFill>
              </a:rPr>
              <a:t>.</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818" name="Google Shape;818;p75"/>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22" name="Shape 822"/>
        <p:cNvGrpSpPr/>
        <p:nvPr/>
      </p:nvGrpSpPr>
      <p:grpSpPr>
        <a:xfrm>
          <a:off x="0" y="0"/>
          <a:ext cx="0" cy="0"/>
          <a:chOff x="0" y="0"/>
          <a:chExt cx="0" cy="0"/>
        </a:xfrm>
      </p:grpSpPr>
      <p:sp>
        <p:nvSpPr>
          <p:cNvPr id="823" name="Google Shape;823;p76"/>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824" name="Google Shape;824;p76"/>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FEFEF"/>
                </a:solidFill>
              </a:rPr>
              <a:t>Libre Franklin</a:t>
            </a:r>
            <a:endParaRPr b="1" sz="1100">
              <a:solidFill>
                <a:srgbClr val="EFEFEF"/>
              </a:solidFill>
            </a:endParaRPr>
          </a:p>
          <a:p>
            <a:pPr indent="0" lvl="0" marL="0" rtl="0" algn="ctr">
              <a:lnSpc>
                <a:spcPct val="115000"/>
              </a:lnSpc>
              <a:spcBef>
                <a:spcPts val="0"/>
              </a:spcBef>
              <a:spcAft>
                <a:spcPts val="0"/>
              </a:spcAft>
              <a:buNone/>
            </a:pPr>
            <a:r>
              <a:rPr lang="en" sz="1100">
                <a:solidFill>
                  <a:schemeClr val="lt1"/>
                </a:solidFill>
              </a:rPr>
              <a:t>(https://fonts.google.com/specimen/Libre+Franklin)</a:t>
            </a:r>
            <a:endParaRPr sz="1100">
              <a:solidFill>
                <a:schemeClr val="lt1"/>
              </a:solidFill>
            </a:endParaRPr>
          </a:p>
          <a:p>
            <a:pPr indent="0" lvl="0" marL="0" rtl="0" algn="ctr">
              <a:lnSpc>
                <a:spcPct val="115000"/>
              </a:lnSpc>
              <a:spcBef>
                <a:spcPts val="0"/>
              </a:spcBef>
              <a:spcAft>
                <a:spcPts val="0"/>
              </a:spcAft>
              <a:buNone/>
            </a:pPr>
            <a:r>
              <a:t/>
            </a:r>
            <a:endParaRPr sz="800">
              <a:solidFill>
                <a:srgbClr val="435D74"/>
              </a:solidFill>
            </a:endParaRPr>
          </a:p>
          <a:p>
            <a:pPr indent="0" lvl="0" marL="0" rtl="0" algn="ctr">
              <a:lnSpc>
                <a:spcPct val="115000"/>
              </a:lnSpc>
              <a:spcBef>
                <a:spcPts val="0"/>
              </a:spcBef>
              <a:spcAft>
                <a:spcPts val="0"/>
              </a:spcAft>
              <a:buNone/>
            </a:pPr>
            <a:r>
              <a:rPr b="1" lang="en" sz="1100">
                <a:solidFill>
                  <a:schemeClr val="lt1"/>
                </a:solidFill>
              </a:rPr>
              <a:t>Didact Gothic</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(https://fonts.google.com/specimen/Didact+Gothic)</a:t>
            </a:r>
            <a:endParaRPr b="1" sz="1100">
              <a:solidFill>
                <a:srgbClr val="EFEFEF"/>
              </a:solidFill>
            </a:endParaRPr>
          </a:p>
        </p:txBody>
      </p:sp>
      <p:sp>
        <p:nvSpPr>
          <p:cNvPr id="825" name="Google Shape;825;p76"/>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Fonts &amp; colors used</a:t>
            </a:r>
            <a:endParaRPr sz="2400">
              <a:solidFill>
                <a:srgbClr val="FFFFFF"/>
              </a:solidFill>
            </a:endParaRPr>
          </a:p>
        </p:txBody>
      </p:sp>
      <p:sp>
        <p:nvSpPr>
          <p:cNvPr id="826" name="Google Shape;826;p76"/>
          <p:cNvSpPr/>
          <p:nvPr/>
        </p:nvSpPr>
        <p:spPr>
          <a:xfrm>
            <a:off x="4176288" y="2990663"/>
            <a:ext cx="791400" cy="754200"/>
          </a:xfrm>
          <a:prstGeom prst="roundRect">
            <a:avLst>
              <a:gd fmla="val 16667" name="adj"/>
            </a:avLst>
          </a:prstGeom>
          <a:solidFill>
            <a:srgbClr val="89C27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76"/>
          <p:cNvSpPr/>
          <p:nvPr/>
        </p:nvSpPr>
        <p:spPr>
          <a:xfrm>
            <a:off x="5238107" y="2990663"/>
            <a:ext cx="791400" cy="754200"/>
          </a:xfrm>
          <a:prstGeom prst="roundRect">
            <a:avLst>
              <a:gd fmla="val 16667" name="adj"/>
            </a:avLst>
          </a:prstGeom>
          <a:solidFill>
            <a:srgbClr val="8FCCB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76"/>
          <p:cNvSpPr/>
          <p:nvPr/>
        </p:nvSpPr>
        <p:spPr>
          <a:xfrm>
            <a:off x="3114463" y="2990663"/>
            <a:ext cx="791400" cy="754200"/>
          </a:xfrm>
          <a:prstGeom prst="roundRect">
            <a:avLst>
              <a:gd fmla="val 16667" name="adj"/>
            </a:avLst>
          </a:prstGeom>
          <a:solidFill>
            <a:srgbClr val="F4CD4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76"/>
          <p:cNvSpPr txBox="1"/>
          <p:nvPr/>
        </p:nvSpPr>
        <p:spPr>
          <a:xfrm>
            <a:off x="4176288" y="3147713"/>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#89c276</a:t>
            </a:r>
            <a:endParaRPr sz="1000">
              <a:solidFill>
                <a:srgbClr val="FFFFFF"/>
              </a:solidFill>
            </a:endParaRPr>
          </a:p>
        </p:txBody>
      </p:sp>
      <p:sp>
        <p:nvSpPr>
          <p:cNvPr id="830" name="Google Shape;830;p76"/>
          <p:cNvSpPr txBox="1"/>
          <p:nvPr/>
        </p:nvSpPr>
        <p:spPr>
          <a:xfrm>
            <a:off x="5238113" y="3147713"/>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#8fccbc</a:t>
            </a:r>
            <a:endParaRPr sz="1000">
              <a:solidFill>
                <a:srgbClr val="FFFFFF"/>
              </a:solidFill>
            </a:endParaRPr>
          </a:p>
        </p:txBody>
      </p:sp>
      <p:sp>
        <p:nvSpPr>
          <p:cNvPr id="831" name="Google Shape;831;p76"/>
          <p:cNvSpPr txBox="1"/>
          <p:nvPr/>
        </p:nvSpPr>
        <p:spPr>
          <a:xfrm>
            <a:off x="3114463" y="3147713"/>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#f4cd41</a:t>
            </a:r>
            <a:endParaRPr sz="1000">
              <a:solidFill>
                <a:srgbClr val="FFFFFF"/>
              </a:solidFill>
            </a:endParaRPr>
          </a:p>
        </p:txBody>
      </p:sp>
      <p:sp>
        <p:nvSpPr>
          <p:cNvPr id="832" name="Google Shape;832;p76"/>
          <p:cNvSpPr/>
          <p:nvPr/>
        </p:nvSpPr>
        <p:spPr>
          <a:xfrm>
            <a:off x="3112746" y="3919325"/>
            <a:ext cx="791400" cy="754200"/>
          </a:xfrm>
          <a:prstGeom prst="roundRect">
            <a:avLst>
              <a:gd fmla="val 16667" name="adj"/>
            </a:avLst>
          </a:prstGeom>
          <a:solidFill>
            <a:srgbClr val="EC609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76"/>
          <p:cNvSpPr txBox="1"/>
          <p:nvPr/>
        </p:nvSpPr>
        <p:spPr>
          <a:xfrm>
            <a:off x="3112756"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#ec6092</a:t>
            </a:r>
            <a:endParaRPr sz="1000">
              <a:solidFill>
                <a:srgbClr val="FFFFFF"/>
              </a:solidFill>
            </a:endParaRPr>
          </a:p>
        </p:txBody>
      </p:sp>
      <p:sp>
        <p:nvSpPr>
          <p:cNvPr id="834" name="Google Shape;834;p76"/>
          <p:cNvSpPr/>
          <p:nvPr/>
        </p:nvSpPr>
        <p:spPr>
          <a:xfrm>
            <a:off x="4174596" y="3919325"/>
            <a:ext cx="791400" cy="754200"/>
          </a:xfrm>
          <a:prstGeom prst="roundRect">
            <a:avLst>
              <a:gd fmla="val 16667" name="adj"/>
            </a:avLst>
          </a:prstGeom>
          <a:solidFill>
            <a:srgbClr val="B65A9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76"/>
          <p:cNvSpPr txBox="1"/>
          <p:nvPr/>
        </p:nvSpPr>
        <p:spPr>
          <a:xfrm>
            <a:off x="4174606"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#b65a9e</a:t>
            </a:r>
            <a:endParaRPr sz="1000">
              <a:solidFill>
                <a:srgbClr val="FFFFFF"/>
              </a:solidFill>
            </a:endParaRPr>
          </a:p>
        </p:txBody>
      </p:sp>
      <p:sp>
        <p:nvSpPr>
          <p:cNvPr id="836" name="Google Shape;836;p76"/>
          <p:cNvSpPr/>
          <p:nvPr/>
        </p:nvSpPr>
        <p:spPr>
          <a:xfrm>
            <a:off x="5236471" y="3919325"/>
            <a:ext cx="791400" cy="754200"/>
          </a:xfrm>
          <a:prstGeom prst="roundRect">
            <a:avLst>
              <a:gd fmla="val 16667" name="adj"/>
            </a:avLst>
          </a:prstGeom>
          <a:solidFill>
            <a:srgbClr val="4D5E8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76"/>
          <p:cNvSpPr txBox="1"/>
          <p:nvPr/>
        </p:nvSpPr>
        <p:spPr>
          <a:xfrm>
            <a:off x="5236481"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#4d5e87</a:t>
            </a:r>
            <a:endParaRPr sz="10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41" name="Shape 841"/>
        <p:cNvGrpSpPr/>
        <p:nvPr/>
      </p:nvGrpSpPr>
      <p:grpSpPr>
        <a:xfrm>
          <a:off x="0" y="0"/>
          <a:ext cx="0" cy="0"/>
          <a:chOff x="0" y="0"/>
          <a:chExt cx="0" cy="0"/>
        </a:xfrm>
      </p:grpSpPr>
      <p:sp>
        <p:nvSpPr>
          <p:cNvPr id="842" name="Google Shape;842;p77"/>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843" name="Google Shape;843;p77"/>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844" name="Google Shape;844;p77">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845" name="Google Shape;845;p77">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846" name="Google Shape;846;p77">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847" name="Google Shape;847;p77">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848" name="Google Shape;848;p77"/>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849" name="Google Shape;849;p77"/>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850" name="Google Shape;850;p77"/>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851" name="Google Shape;851;p77"/>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852" name="Google Shape;852;p77">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
        <p:nvSpPr>
          <p:cNvPr id="853" name="Google Shape;853;p77"/>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Storyset</a:t>
            </a:r>
            <a:endParaRPr sz="24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2"/>
          <p:cNvSpPr txBox="1"/>
          <p:nvPr>
            <p:ph type="title"/>
          </p:nvPr>
        </p:nvSpPr>
        <p:spPr>
          <a:xfrm>
            <a:off x="1949100" y="540000"/>
            <a:ext cx="52458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255" name="Google Shape;255;p42"/>
          <p:cNvSpPr txBox="1"/>
          <p:nvPr>
            <p:ph idx="3" type="title"/>
          </p:nvPr>
        </p:nvSpPr>
        <p:spPr>
          <a:xfrm>
            <a:off x="1602125" y="1297011"/>
            <a:ext cx="23160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56" name="Google Shape;256;p42"/>
          <p:cNvSpPr txBox="1"/>
          <p:nvPr>
            <p:ph idx="5" type="title"/>
          </p:nvPr>
        </p:nvSpPr>
        <p:spPr>
          <a:xfrm>
            <a:off x="5038950" y="1796525"/>
            <a:ext cx="26898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Market analysis</a:t>
            </a:r>
            <a:endParaRPr/>
          </a:p>
        </p:txBody>
      </p:sp>
      <p:sp>
        <p:nvSpPr>
          <p:cNvPr id="257" name="Google Shape;257;p42"/>
          <p:cNvSpPr txBox="1"/>
          <p:nvPr>
            <p:ph idx="7" type="subTitle"/>
          </p:nvPr>
        </p:nvSpPr>
        <p:spPr>
          <a:xfrm>
            <a:off x="1602163" y="3892358"/>
            <a:ext cx="23160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describe the topic of the section here</a:t>
            </a:r>
            <a:endParaRPr/>
          </a:p>
        </p:txBody>
      </p:sp>
      <p:sp>
        <p:nvSpPr>
          <p:cNvPr id="258" name="Google Shape;258;p42"/>
          <p:cNvSpPr txBox="1"/>
          <p:nvPr>
            <p:ph idx="8" type="title"/>
          </p:nvPr>
        </p:nvSpPr>
        <p:spPr>
          <a:xfrm>
            <a:off x="1415250" y="3459025"/>
            <a:ext cx="26898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Goals &amp; strategy</a:t>
            </a:r>
            <a:endParaRPr/>
          </a:p>
        </p:txBody>
      </p:sp>
      <p:sp>
        <p:nvSpPr>
          <p:cNvPr id="259" name="Google Shape;259;p42"/>
          <p:cNvSpPr txBox="1"/>
          <p:nvPr>
            <p:ph idx="9" type="title"/>
          </p:nvPr>
        </p:nvSpPr>
        <p:spPr>
          <a:xfrm>
            <a:off x="1602100" y="2959464"/>
            <a:ext cx="23160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60" name="Google Shape;260;p42"/>
          <p:cNvSpPr txBox="1"/>
          <p:nvPr>
            <p:ph idx="13" type="subTitle"/>
          </p:nvPr>
        </p:nvSpPr>
        <p:spPr>
          <a:xfrm>
            <a:off x="5225808" y="3892358"/>
            <a:ext cx="23160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describe the topic of the section here</a:t>
            </a:r>
            <a:endParaRPr/>
          </a:p>
        </p:txBody>
      </p:sp>
      <p:sp>
        <p:nvSpPr>
          <p:cNvPr id="261" name="Google Shape;261;p42"/>
          <p:cNvSpPr txBox="1"/>
          <p:nvPr>
            <p:ph idx="14" type="title"/>
          </p:nvPr>
        </p:nvSpPr>
        <p:spPr>
          <a:xfrm>
            <a:off x="5038925" y="3459025"/>
            <a:ext cx="26898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 plan</a:t>
            </a:r>
            <a:endParaRPr/>
          </a:p>
        </p:txBody>
      </p:sp>
      <p:sp>
        <p:nvSpPr>
          <p:cNvPr id="262" name="Google Shape;262;p42"/>
          <p:cNvSpPr txBox="1"/>
          <p:nvPr>
            <p:ph idx="15" type="title"/>
          </p:nvPr>
        </p:nvSpPr>
        <p:spPr>
          <a:xfrm>
            <a:off x="5225746" y="2959464"/>
            <a:ext cx="23160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63" name="Google Shape;263;p42"/>
          <p:cNvSpPr txBox="1"/>
          <p:nvPr>
            <p:ph idx="4" type="subTitle"/>
          </p:nvPr>
        </p:nvSpPr>
        <p:spPr>
          <a:xfrm>
            <a:off x="5225833" y="2276017"/>
            <a:ext cx="23160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describe the topic of the section here</a:t>
            </a:r>
            <a:endParaRPr/>
          </a:p>
        </p:txBody>
      </p:sp>
      <p:sp>
        <p:nvSpPr>
          <p:cNvPr id="264" name="Google Shape;264;p42"/>
          <p:cNvSpPr txBox="1"/>
          <p:nvPr>
            <p:ph idx="6" type="title"/>
          </p:nvPr>
        </p:nvSpPr>
        <p:spPr>
          <a:xfrm>
            <a:off x="5225746" y="1296948"/>
            <a:ext cx="23160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65" name="Google Shape;265;p42"/>
          <p:cNvSpPr txBox="1"/>
          <p:nvPr>
            <p:ph idx="1" type="subTitle"/>
          </p:nvPr>
        </p:nvSpPr>
        <p:spPr>
          <a:xfrm>
            <a:off x="1602163" y="2229842"/>
            <a:ext cx="23160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describe the topic of the section here</a:t>
            </a:r>
            <a:endParaRPr/>
          </a:p>
        </p:txBody>
      </p:sp>
      <p:sp>
        <p:nvSpPr>
          <p:cNvPr id="266" name="Google Shape;266;p42"/>
          <p:cNvSpPr txBox="1"/>
          <p:nvPr>
            <p:ph idx="2" type="title"/>
          </p:nvPr>
        </p:nvSpPr>
        <p:spPr>
          <a:xfrm>
            <a:off x="1415250" y="1796525"/>
            <a:ext cx="26898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About us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57" name="Shape 857"/>
        <p:cNvGrpSpPr/>
        <p:nvPr/>
      </p:nvGrpSpPr>
      <p:grpSpPr>
        <a:xfrm>
          <a:off x="0" y="0"/>
          <a:ext cx="0" cy="0"/>
          <a:chOff x="0" y="0"/>
          <a:chExt cx="0" cy="0"/>
        </a:xfrm>
      </p:grpSpPr>
      <p:grpSp>
        <p:nvGrpSpPr>
          <p:cNvPr id="858" name="Google Shape;858;p78"/>
          <p:cNvGrpSpPr/>
          <p:nvPr/>
        </p:nvGrpSpPr>
        <p:grpSpPr>
          <a:xfrm>
            <a:off x="5082708" y="3095784"/>
            <a:ext cx="442841" cy="514271"/>
            <a:chOff x="4727025" y="1332775"/>
            <a:chExt cx="59900" cy="69625"/>
          </a:xfrm>
        </p:grpSpPr>
        <p:sp>
          <p:nvSpPr>
            <p:cNvPr id="859" name="Google Shape;859;p78"/>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78"/>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 name="Google Shape;861;p78"/>
          <p:cNvGrpSpPr/>
          <p:nvPr/>
        </p:nvGrpSpPr>
        <p:grpSpPr>
          <a:xfrm>
            <a:off x="5758025" y="2343272"/>
            <a:ext cx="500909" cy="500899"/>
            <a:chOff x="4820425" y="1329900"/>
            <a:chExt cx="70175" cy="70350"/>
          </a:xfrm>
        </p:grpSpPr>
        <p:sp>
          <p:nvSpPr>
            <p:cNvPr id="862" name="Google Shape;862;p78"/>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78"/>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78"/>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78"/>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 name="Google Shape;866;p78"/>
          <p:cNvGrpSpPr/>
          <p:nvPr/>
        </p:nvGrpSpPr>
        <p:grpSpPr>
          <a:xfrm>
            <a:off x="6410648" y="2355062"/>
            <a:ext cx="538135" cy="493119"/>
            <a:chOff x="4903200" y="1331525"/>
            <a:chExt cx="73575" cy="67425"/>
          </a:xfrm>
        </p:grpSpPr>
        <p:sp>
          <p:nvSpPr>
            <p:cNvPr id="867" name="Google Shape;867;p78"/>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868" name="Google Shape;868;p78"/>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 name="Google Shape;869;p78"/>
          <p:cNvGrpSpPr/>
          <p:nvPr/>
        </p:nvGrpSpPr>
        <p:grpSpPr>
          <a:xfrm>
            <a:off x="5670599" y="3097040"/>
            <a:ext cx="544563" cy="511895"/>
            <a:chOff x="4815575" y="1416800"/>
            <a:chExt cx="73750" cy="71400"/>
          </a:xfrm>
        </p:grpSpPr>
        <p:sp>
          <p:nvSpPr>
            <p:cNvPr id="870" name="Google Shape;870;p78"/>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78"/>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78"/>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 name="Google Shape;873;p78"/>
          <p:cNvGrpSpPr/>
          <p:nvPr/>
        </p:nvGrpSpPr>
        <p:grpSpPr>
          <a:xfrm>
            <a:off x="6367224" y="3096746"/>
            <a:ext cx="602914" cy="512477"/>
            <a:chOff x="4902475" y="1418875"/>
            <a:chExt cx="74500" cy="63775"/>
          </a:xfrm>
        </p:grpSpPr>
        <p:sp>
          <p:nvSpPr>
            <p:cNvPr id="874" name="Google Shape;874;p78"/>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78"/>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 name="Google Shape;876;p78"/>
          <p:cNvGrpSpPr/>
          <p:nvPr/>
        </p:nvGrpSpPr>
        <p:grpSpPr>
          <a:xfrm>
            <a:off x="5783096" y="3835985"/>
            <a:ext cx="515391" cy="525699"/>
            <a:chOff x="4818100" y="1507675"/>
            <a:chExt cx="71225" cy="71625"/>
          </a:xfrm>
        </p:grpSpPr>
        <p:sp>
          <p:nvSpPr>
            <p:cNvPr id="877" name="Google Shape;877;p78"/>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78"/>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78"/>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78"/>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 name="Google Shape;881;p78"/>
          <p:cNvGrpSpPr/>
          <p:nvPr/>
        </p:nvGrpSpPr>
        <p:grpSpPr>
          <a:xfrm>
            <a:off x="5121199" y="3857517"/>
            <a:ext cx="522956" cy="489869"/>
            <a:chOff x="4721450" y="1509475"/>
            <a:chExt cx="79350" cy="74325"/>
          </a:xfrm>
        </p:grpSpPr>
        <p:sp>
          <p:nvSpPr>
            <p:cNvPr id="882" name="Google Shape;882;p78"/>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78"/>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78"/>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78"/>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 name="Google Shape;886;p78"/>
          <p:cNvGrpSpPr/>
          <p:nvPr/>
        </p:nvGrpSpPr>
        <p:grpSpPr>
          <a:xfrm>
            <a:off x="6444441" y="3837269"/>
            <a:ext cx="525704" cy="535436"/>
            <a:chOff x="4906800" y="1507500"/>
            <a:chExt cx="70350" cy="71075"/>
          </a:xfrm>
        </p:grpSpPr>
        <p:sp>
          <p:nvSpPr>
            <p:cNvPr id="887" name="Google Shape;887;p78"/>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78"/>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78"/>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78"/>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78"/>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 name="Google Shape;892;p78"/>
          <p:cNvGrpSpPr/>
          <p:nvPr/>
        </p:nvGrpSpPr>
        <p:grpSpPr>
          <a:xfrm>
            <a:off x="4477263" y="2343250"/>
            <a:ext cx="508054" cy="508095"/>
            <a:chOff x="3736598" y="2170606"/>
            <a:chExt cx="404889" cy="404889"/>
          </a:xfrm>
        </p:grpSpPr>
        <p:sp>
          <p:nvSpPr>
            <p:cNvPr id="893" name="Google Shape;893;p78"/>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78"/>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78"/>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78"/>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 name="Google Shape;897;p78"/>
          <p:cNvGrpSpPr/>
          <p:nvPr/>
        </p:nvGrpSpPr>
        <p:grpSpPr>
          <a:xfrm>
            <a:off x="3765303" y="2343345"/>
            <a:ext cx="575790" cy="507904"/>
            <a:chOff x="3161917" y="2170682"/>
            <a:chExt cx="458870" cy="404737"/>
          </a:xfrm>
        </p:grpSpPr>
        <p:sp>
          <p:nvSpPr>
            <p:cNvPr id="898" name="Google Shape;898;p78"/>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899" name="Google Shape;899;p78"/>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78"/>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 name="Google Shape;901;p78"/>
          <p:cNvGrpSpPr/>
          <p:nvPr/>
        </p:nvGrpSpPr>
        <p:grpSpPr>
          <a:xfrm>
            <a:off x="3792833" y="3103717"/>
            <a:ext cx="520730" cy="498567"/>
            <a:chOff x="3179914" y="2889488"/>
            <a:chExt cx="422876" cy="404911"/>
          </a:xfrm>
        </p:grpSpPr>
        <p:sp>
          <p:nvSpPr>
            <p:cNvPr id="902" name="Google Shape;902;p78"/>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78"/>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78"/>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78"/>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78"/>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78"/>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 name="Google Shape;908;p78"/>
          <p:cNvGrpSpPr/>
          <p:nvPr/>
        </p:nvGrpSpPr>
        <p:grpSpPr>
          <a:xfrm>
            <a:off x="4421513" y="3103677"/>
            <a:ext cx="516145" cy="498648"/>
            <a:chOff x="3729467" y="2889422"/>
            <a:chExt cx="419153" cy="404977"/>
          </a:xfrm>
        </p:grpSpPr>
        <p:sp>
          <p:nvSpPr>
            <p:cNvPr id="909" name="Google Shape;909;p78"/>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78"/>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78"/>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78"/>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78"/>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78"/>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78"/>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6" name="Google Shape;916;p78"/>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78"/>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78"/>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78"/>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0" name="Google Shape;920;p78"/>
          <p:cNvGrpSpPr/>
          <p:nvPr/>
        </p:nvGrpSpPr>
        <p:grpSpPr>
          <a:xfrm>
            <a:off x="7141841" y="2550562"/>
            <a:ext cx="166473" cy="141497"/>
            <a:chOff x="4660325" y="1866850"/>
            <a:chExt cx="68350" cy="58100"/>
          </a:xfrm>
        </p:grpSpPr>
        <p:sp>
          <p:nvSpPr>
            <p:cNvPr id="921" name="Google Shape;921;p78"/>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78"/>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 name="Google Shape;923;p78"/>
          <p:cNvGrpSpPr/>
          <p:nvPr/>
        </p:nvGrpSpPr>
        <p:grpSpPr>
          <a:xfrm>
            <a:off x="7451186" y="2576286"/>
            <a:ext cx="162515" cy="90049"/>
            <a:chOff x="4791775" y="1877500"/>
            <a:chExt cx="66725" cy="36975"/>
          </a:xfrm>
        </p:grpSpPr>
        <p:sp>
          <p:nvSpPr>
            <p:cNvPr id="924" name="Google Shape;924;p78"/>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78"/>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 name="Google Shape;926;p78"/>
          <p:cNvGrpSpPr/>
          <p:nvPr/>
        </p:nvGrpSpPr>
        <p:grpSpPr>
          <a:xfrm>
            <a:off x="7772899" y="2576286"/>
            <a:ext cx="144979" cy="90049"/>
            <a:chOff x="4923925" y="1877500"/>
            <a:chExt cx="59525" cy="36975"/>
          </a:xfrm>
        </p:grpSpPr>
        <p:sp>
          <p:nvSpPr>
            <p:cNvPr id="927" name="Google Shape;927;p78"/>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78"/>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 name="Google Shape;929;p78"/>
          <p:cNvGrpSpPr/>
          <p:nvPr/>
        </p:nvGrpSpPr>
        <p:grpSpPr>
          <a:xfrm>
            <a:off x="8067390" y="2558477"/>
            <a:ext cx="141447" cy="125667"/>
            <a:chOff x="5058450" y="1870100"/>
            <a:chExt cx="58075" cy="51600"/>
          </a:xfrm>
        </p:grpSpPr>
        <p:sp>
          <p:nvSpPr>
            <p:cNvPr id="930" name="Google Shape;930;p78"/>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78"/>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 name="Google Shape;932;p78"/>
          <p:cNvGrpSpPr/>
          <p:nvPr/>
        </p:nvGrpSpPr>
        <p:grpSpPr>
          <a:xfrm>
            <a:off x="7481905" y="2980885"/>
            <a:ext cx="101077" cy="107645"/>
            <a:chOff x="4811425" y="2065025"/>
            <a:chExt cx="41500" cy="44200"/>
          </a:xfrm>
        </p:grpSpPr>
        <p:sp>
          <p:nvSpPr>
            <p:cNvPr id="933" name="Google Shape;933;p78"/>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78"/>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 name="Google Shape;935;p78"/>
          <p:cNvGrpSpPr/>
          <p:nvPr/>
        </p:nvGrpSpPr>
        <p:grpSpPr>
          <a:xfrm>
            <a:off x="7774342" y="2981098"/>
            <a:ext cx="120867" cy="107218"/>
            <a:chOff x="4929875" y="2065025"/>
            <a:chExt cx="49625" cy="44025"/>
          </a:xfrm>
        </p:grpSpPr>
        <p:sp>
          <p:nvSpPr>
            <p:cNvPr id="936" name="Google Shape;936;p78"/>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78"/>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 name="Google Shape;938;p78"/>
          <p:cNvGrpSpPr/>
          <p:nvPr/>
        </p:nvGrpSpPr>
        <p:grpSpPr>
          <a:xfrm>
            <a:off x="8103011" y="2984112"/>
            <a:ext cx="70206" cy="101191"/>
            <a:chOff x="5083925" y="2066350"/>
            <a:chExt cx="28825" cy="41550"/>
          </a:xfrm>
        </p:grpSpPr>
        <p:sp>
          <p:nvSpPr>
            <p:cNvPr id="939" name="Google Shape;939;p78"/>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78"/>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 name="Google Shape;941;p78"/>
          <p:cNvGrpSpPr/>
          <p:nvPr/>
        </p:nvGrpSpPr>
        <p:grpSpPr>
          <a:xfrm>
            <a:off x="7134565" y="2999759"/>
            <a:ext cx="181026" cy="69896"/>
            <a:chOff x="4659775" y="2072775"/>
            <a:chExt cx="74325" cy="28700"/>
          </a:xfrm>
        </p:grpSpPr>
        <p:sp>
          <p:nvSpPr>
            <p:cNvPr id="942" name="Google Shape;942;p78"/>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78"/>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78"/>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 name="Google Shape;945;p78"/>
          <p:cNvGrpSpPr/>
          <p:nvPr/>
        </p:nvGrpSpPr>
        <p:grpSpPr>
          <a:xfrm>
            <a:off x="8054421" y="2790324"/>
            <a:ext cx="167387" cy="89197"/>
            <a:chOff x="4662475" y="1976500"/>
            <a:chExt cx="68725" cy="36625"/>
          </a:xfrm>
        </p:grpSpPr>
        <p:sp>
          <p:nvSpPr>
            <p:cNvPr id="946" name="Google Shape;946;p78"/>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78"/>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78"/>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 name="Google Shape;949;p78"/>
          <p:cNvGrpSpPr/>
          <p:nvPr/>
        </p:nvGrpSpPr>
        <p:grpSpPr>
          <a:xfrm>
            <a:off x="7751326" y="2793764"/>
            <a:ext cx="166899" cy="82317"/>
            <a:chOff x="4920150" y="1977875"/>
            <a:chExt cx="68525" cy="33800"/>
          </a:xfrm>
        </p:grpSpPr>
        <p:sp>
          <p:nvSpPr>
            <p:cNvPr id="950" name="Google Shape;950;p78"/>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78"/>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78"/>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 name="Google Shape;953;p78"/>
          <p:cNvGrpSpPr/>
          <p:nvPr/>
        </p:nvGrpSpPr>
        <p:grpSpPr>
          <a:xfrm>
            <a:off x="7162483" y="3197682"/>
            <a:ext cx="125190" cy="127859"/>
            <a:chOff x="4676550" y="2160575"/>
            <a:chExt cx="51400" cy="52500"/>
          </a:xfrm>
        </p:grpSpPr>
        <p:sp>
          <p:nvSpPr>
            <p:cNvPr id="954" name="Google Shape;954;p78"/>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78"/>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78"/>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 name="Google Shape;957;p78"/>
          <p:cNvGrpSpPr/>
          <p:nvPr/>
        </p:nvGrpSpPr>
        <p:grpSpPr>
          <a:xfrm>
            <a:off x="7459741" y="3204714"/>
            <a:ext cx="145405" cy="113794"/>
            <a:chOff x="4768325" y="2163475"/>
            <a:chExt cx="59700" cy="46725"/>
          </a:xfrm>
        </p:grpSpPr>
        <p:sp>
          <p:nvSpPr>
            <p:cNvPr id="958" name="Google Shape;958;p78"/>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78"/>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0" name="Google Shape;960;p78"/>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78"/>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78"/>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78"/>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78"/>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78"/>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6" name="Google Shape;966;p78"/>
          <p:cNvGrpSpPr/>
          <p:nvPr/>
        </p:nvGrpSpPr>
        <p:grpSpPr>
          <a:xfrm>
            <a:off x="7476059" y="3459808"/>
            <a:ext cx="112768" cy="106853"/>
            <a:chOff x="4768575" y="2253950"/>
            <a:chExt cx="46300" cy="43875"/>
          </a:xfrm>
        </p:grpSpPr>
        <p:sp>
          <p:nvSpPr>
            <p:cNvPr id="967" name="Google Shape;967;p78"/>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78"/>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 name="Google Shape;969;p78"/>
          <p:cNvGrpSpPr/>
          <p:nvPr/>
        </p:nvGrpSpPr>
        <p:grpSpPr>
          <a:xfrm>
            <a:off x="7775682" y="3948834"/>
            <a:ext cx="118187" cy="146246"/>
            <a:chOff x="4960900" y="2433225"/>
            <a:chExt cx="48525" cy="60050"/>
          </a:xfrm>
        </p:grpSpPr>
        <p:sp>
          <p:nvSpPr>
            <p:cNvPr id="970" name="Google Shape;970;p78"/>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78"/>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 name="Google Shape;972;p78"/>
          <p:cNvGrpSpPr/>
          <p:nvPr/>
        </p:nvGrpSpPr>
        <p:grpSpPr>
          <a:xfrm>
            <a:off x="7464247" y="4212895"/>
            <a:ext cx="136394" cy="143810"/>
            <a:chOff x="4854075" y="2527625"/>
            <a:chExt cx="56000" cy="59050"/>
          </a:xfrm>
        </p:grpSpPr>
        <p:sp>
          <p:nvSpPr>
            <p:cNvPr id="973" name="Google Shape;973;p78"/>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78"/>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5" name="Google Shape;975;p78"/>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78"/>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78"/>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8" name="Google Shape;978;p78"/>
          <p:cNvGrpSpPr/>
          <p:nvPr/>
        </p:nvGrpSpPr>
        <p:grpSpPr>
          <a:xfrm>
            <a:off x="8088458" y="3676639"/>
            <a:ext cx="99312" cy="160797"/>
            <a:chOff x="5059700" y="2334775"/>
            <a:chExt cx="40775" cy="66025"/>
          </a:xfrm>
        </p:grpSpPr>
        <p:sp>
          <p:nvSpPr>
            <p:cNvPr id="979" name="Google Shape;979;p78"/>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78"/>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78"/>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78"/>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78"/>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78"/>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78"/>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78"/>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78"/>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 name="Google Shape;988;p78"/>
          <p:cNvGrpSpPr/>
          <p:nvPr/>
        </p:nvGrpSpPr>
        <p:grpSpPr>
          <a:xfrm>
            <a:off x="8045622" y="3941771"/>
            <a:ext cx="184984" cy="160371"/>
            <a:chOff x="5037700" y="2430325"/>
            <a:chExt cx="75950" cy="65850"/>
          </a:xfrm>
        </p:grpSpPr>
        <p:sp>
          <p:nvSpPr>
            <p:cNvPr id="989" name="Google Shape;989;p78"/>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78"/>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 name="Google Shape;991;p78"/>
          <p:cNvGrpSpPr/>
          <p:nvPr/>
        </p:nvGrpSpPr>
        <p:grpSpPr>
          <a:xfrm>
            <a:off x="7465128" y="3708223"/>
            <a:ext cx="173014" cy="97629"/>
            <a:chOff x="4756975" y="2341800"/>
            <a:chExt cx="91975" cy="51925"/>
          </a:xfrm>
        </p:grpSpPr>
        <p:sp>
          <p:nvSpPr>
            <p:cNvPr id="992" name="Google Shape;992;p78"/>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78"/>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78"/>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78"/>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78"/>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78"/>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78"/>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78"/>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78"/>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78"/>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78"/>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78"/>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78"/>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78"/>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78"/>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78"/>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78"/>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78"/>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78"/>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78"/>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 name="Google Shape;1012;p78"/>
          <p:cNvGrpSpPr/>
          <p:nvPr/>
        </p:nvGrpSpPr>
        <p:grpSpPr>
          <a:xfrm>
            <a:off x="7732065" y="4196920"/>
            <a:ext cx="212497" cy="175761"/>
            <a:chOff x="4943575" y="2516350"/>
            <a:chExt cx="98675" cy="81700"/>
          </a:xfrm>
        </p:grpSpPr>
        <p:sp>
          <p:nvSpPr>
            <p:cNvPr id="1013" name="Google Shape;1013;p78"/>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78"/>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78"/>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78"/>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78"/>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78"/>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78"/>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78"/>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78"/>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78"/>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78"/>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78"/>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78"/>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78"/>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78"/>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78"/>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78"/>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78"/>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78"/>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78"/>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78"/>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78"/>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78"/>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78"/>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78"/>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78"/>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78"/>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78"/>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78"/>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78"/>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78"/>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78"/>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78"/>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78"/>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78"/>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78"/>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78"/>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78"/>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78"/>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78"/>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78"/>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78"/>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78"/>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78"/>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78"/>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78"/>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78"/>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78"/>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78"/>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78"/>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78"/>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78"/>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78"/>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78"/>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78"/>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78"/>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78"/>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78"/>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78"/>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78"/>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78"/>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78"/>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78"/>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78"/>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78"/>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78"/>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78"/>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78"/>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78"/>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78"/>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78"/>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78"/>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78"/>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78"/>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78"/>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78"/>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78"/>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78"/>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 name="Google Shape;1091;p78"/>
          <p:cNvGrpSpPr/>
          <p:nvPr/>
        </p:nvGrpSpPr>
        <p:grpSpPr>
          <a:xfrm>
            <a:off x="1990126" y="3423163"/>
            <a:ext cx="965351" cy="134611"/>
            <a:chOff x="4411970" y="2962952"/>
            <a:chExt cx="706544" cy="104212"/>
          </a:xfrm>
        </p:grpSpPr>
        <p:sp>
          <p:nvSpPr>
            <p:cNvPr id="1092" name="Google Shape;1092;p78"/>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78"/>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78"/>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78"/>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 name="Google Shape;1096;p78"/>
          <p:cNvGrpSpPr/>
          <p:nvPr/>
        </p:nvGrpSpPr>
        <p:grpSpPr>
          <a:xfrm>
            <a:off x="1990126" y="3012077"/>
            <a:ext cx="960158" cy="289172"/>
            <a:chOff x="4411970" y="2726085"/>
            <a:chExt cx="643107" cy="193659"/>
          </a:xfrm>
        </p:grpSpPr>
        <p:sp>
          <p:nvSpPr>
            <p:cNvPr id="1097" name="Google Shape;1097;p78"/>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78"/>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78"/>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 name="Google Shape;1100;p78"/>
          <p:cNvGrpSpPr/>
          <p:nvPr/>
        </p:nvGrpSpPr>
        <p:grpSpPr>
          <a:xfrm>
            <a:off x="993018" y="3278187"/>
            <a:ext cx="833173" cy="259209"/>
            <a:chOff x="4411970" y="4340222"/>
            <a:chExt cx="779467" cy="242683"/>
          </a:xfrm>
        </p:grpSpPr>
        <p:sp>
          <p:nvSpPr>
            <p:cNvPr id="1101" name="Google Shape;1101;p78"/>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78"/>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78"/>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 name="Google Shape;1104;p78"/>
          <p:cNvGrpSpPr/>
          <p:nvPr/>
        </p:nvGrpSpPr>
        <p:grpSpPr>
          <a:xfrm>
            <a:off x="1990126" y="2673933"/>
            <a:ext cx="965160" cy="216230"/>
            <a:chOff x="4411970" y="2468674"/>
            <a:chExt cx="747317" cy="167425"/>
          </a:xfrm>
        </p:grpSpPr>
        <p:sp>
          <p:nvSpPr>
            <p:cNvPr id="1105" name="Google Shape;1105;p78"/>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78"/>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 name="Google Shape;1107;p78"/>
          <p:cNvGrpSpPr/>
          <p:nvPr/>
        </p:nvGrpSpPr>
        <p:grpSpPr>
          <a:xfrm>
            <a:off x="988873" y="2578650"/>
            <a:ext cx="810451" cy="319148"/>
            <a:chOff x="4411970" y="3686602"/>
            <a:chExt cx="797845" cy="314215"/>
          </a:xfrm>
        </p:grpSpPr>
        <p:sp>
          <p:nvSpPr>
            <p:cNvPr id="1108" name="Google Shape;1108;p78"/>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78"/>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78"/>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78"/>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78"/>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3" name="Google Shape;1113;p78"/>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4" name="Google Shape;1114;p78"/>
          <p:cNvGrpSpPr/>
          <p:nvPr/>
        </p:nvGrpSpPr>
        <p:grpSpPr>
          <a:xfrm>
            <a:off x="988970" y="2333174"/>
            <a:ext cx="1970333" cy="208784"/>
            <a:chOff x="6336019" y="3733725"/>
            <a:chExt cx="2566206" cy="351310"/>
          </a:xfrm>
        </p:grpSpPr>
        <p:sp>
          <p:nvSpPr>
            <p:cNvPr id="1115" name="Google Shape;1115;p78"/>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78"/>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78"/>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78"/>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 name="Google Shape;1119;p78"/>
          <p:cNvGrpSpPr/>
          <p:nvPr/>
        </p:nvGrpSpPr>
        <p:grpSpPr>
          <a:xfrm>
            <a:off x="1990126" y="3940729"/>
            <a:ext cx="946551" cy="153200"/>
            <a:chOff x="4404545" y="3301592"/>
            <a:chExt cx="782403" cy="129272"/>
          </a:xfrm>
        </p:grpSpPr>
        <p:sp>
          <p:nvSpPr>
            <p:cNvPr id="1120" name="Google Shape;1120;p78"/>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78"/>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2" name="Google Shape;1122;p78"/>
          <p:cNvGrpSpPr/>
          <p:nvPr/>
        </p:nvGrpSpPr>
        <p:grpSpPr>
          <a:xfrm>
            <a:off x="1990126" y="3679688"/>
            <a:ext cx="962257" cy="139127"/>
            <a:chOff x="4411970" y="3131459"/>
            <a:chExt cx="710520" cy="117397"/>
          </a:xfrm>
        </p:grpSpPr>
        <p:sp>
          <p:nvSpPr>
            <p:cNvPr id="1123" name="Google Shape;1123;p78"/>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78"/>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125" name="Google Shape;1125;p78"/>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6" name="Google Shape;1126;p78"/>
          <p:cNvGrpSpPr/>
          <p:nvPr/>
        </p:nvGrpSpPr>
        <p:grpSpPr>
          <a:xfrm>
            <a:off x="990271" y="3614482"/>
            <a:ext cx="823838" cy="458988"/>
            <a:chOff x="4411970" y="1801825"/>
            <a:chExt cx="734586" cy="409262"/>
          </a:xfrm>
        </p:grpSpPr>
        <p:sp>
          <p:nvSpPr>
            <p:cNvPr id="1127" name="Google Shape;1127;p78"/>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78"/>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 name="Google Shape;1129;p78"/>
          <p:cNvGrpSpPr/>
          <p:nvPr/>
        </p:nvGrpSpPr>
        <p:grpSpPr>
          <a:xfrm>
            <a:off x="990271" y="4162908"/>
            <a:ext cx="856348" cy="212039"/>
            <a:chOff x="4411970" y="2233974"/>
            <a:chExt cx="763574" cy="189068"/>
          </a:xfrm>
        </p:grpSpPr>
        <p:sp>
          <p:nvSpPr>
            <p:cNvPr id="1130" name="Google Shape;1130;p78"/>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78"/>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 name="Google Shape;1132;p78"/>
          <p:cNvGrpSpPr/>
          <p:nvPr/>
        </p:nvGrpSpPr>
        <p:grpSpPr>
          <a:xfrm>
            <a:off x="3100467" y="2338244"/>
            <a:ext cx="511602" cy="511602"/>
            <a:chOff x="5681300" y="2527788"/>
            <a:chExt cx="805800" cy="805800"/>
          </a:xfrm>
        </p:grpSpPr>
        <p:sp>
          <p:nvSpPr>
            <p:cNvPr id="1133" name="Google Shape;1133;p78"/>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78"/>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5" name="Google Shape;1135;p78"/>
          <p:cNvGrpSpPr/>
          <p:nvPr/>
        </p:nvGrpSpPr>
        <p:grpSpPr>
          <a:xfrm>
            <a:off x="3097662" y="3104827"/>
            <a:ext cx="513021" cy="512935"/>
            <a:chOff x="4049800" y="640400"/>
            <a:chExt cx="858900" cy="858900"/>
          </a:xfrm>
        </p:grpSpPr>
        <p:sp>
          <p:nvSpPr>
            <p:cNvPr id="1136" name="Google Shape;1136;p78"/>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78"/>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8" name="Google Shape;1138;p78"/>
          <p:cNvGrpSpPr/>
          <p:nvPr/>
        </p:nvGrpSpPr>
        <p:grpSpPr>
          <a:xfrm>
            <a:off x="3014861" y="3756719"/>
            <a:ext cx="686489" cy="686585"/>
            <a:chOff x="5080188" y="927900"/>
            <a:chExt cx="961200" cy="961200"/>
          </a:xfrm>
        </p:grpSpPr>
        <p:sp>
          <p:nvSpPr>
            <p:cNvPr id="1139" name="Google Shape;1139;p78"/>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78"/>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78"/>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78"/>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78"/>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78"/>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78"/>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78"/>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7" name="Google Shape;1147;p78"/>
          <p:cNvGrpSpPr/>
          <p:nvPr/>
        </p:nvGrpSpPr>
        <p:grpSpPr>
          <a:xfrm>
            <a:off x="3798012" y="3849448"/>
            <a:ext cx="510373" cy="510937"/>
            <a:chOff x="7508249" y="1522825"/>
            <a:chExt cx="1326332" cy="1322987"/>
          </a:xfrm>
        </p:grpSpPr>
        <p:sp>
          <p:nvSpPr>
            <p:cNvPr id="1148" name="Google Shape;1148;p78"/>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78"/>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78"/>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78"/>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78"/>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78"/>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78"/>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78"/>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78"/>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78"/>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8" name="Google Shape;1158;p78"/>
          <p:cNvGrpSpPr/>
          <p:nvPr/>
        </p:nvGrpSpPr>
        <p:grpSpPr>
          <a:xfrm>
            <a:off x="4489605" y="3850853"/>
            <a:ext cx="492652" cy="503348"/>
            <a:chOff x="6039282" y="1042577"/>
            <a:chExt cx="734315" cy="731929"/>
          </a:xfrm>
        </p:grpSpPr>
        <p:sp>
          <p:nvSpPr>
            <p:cNvPr id="1159" name="Google Shape;1159;p78"/>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78"/>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78"/>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78"/>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78"/>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78"/>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78"/>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78"/>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78"/>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78"/>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78"/>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78"/>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78"/>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78"/>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78"/>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78"/>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78"/>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78"/>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78"/>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78"/>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78"/>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0" name="Google Shape;1180;p78"/>
          <p:cNvGrpSpPr/>
          <p:nvPr/>
        </p:nvGrpSpPr>
        <p:grpSpPr>
          <a:xfrm>
            <a:off x="5130019" y="2346894"/>
            <a:ext cx="483304" cy="504902"/>
            <a:chOff x="1825800" y="1651625"/>
            <a:chExt cx="568125" cy="591775"/>
          </a:xfrm>
        </p:grpSpPr>
        <p:sp>
          <p:nvSpPr>
            <p:cNvPr id="1181" name="Google Shape;1181;p78"/>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78"/>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78"/>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78"/>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78"/>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78"/>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7" name="Google Shape;1187;p78"/>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78"/>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78"/>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78"/>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78"/>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1192" name="Google Shape;1192;p78"/>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Use our editable graphic resources...</a:t>
            </a:r>
            <a:endParaRPr sz="2400">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grpSp>
        <p:nvGrpSpPr>
          <p:cNvPr id="1197" name="Google Shape;1197;p79"/>
          <p:cNvGrpSpPr/>
          <p:nvPr/>
        </p:nvGrpSpPr>
        <p:grpSpPr>
          <a:xfrm>
            <a:off x="722058" y="957091"/>
            <a:ext cx="2492868" cy="1379876"/>
            <a:chOff x="2654821" y="2311071"/>
            <a:chExt cx="2279715" cy="1262120"/>
          </a:xfrm>
        </p:grpSpPr>
        <p:grpSp>
          <p:nvGrpSpPr>
            <p:cNvPr id="1198" name="Google Shape;1198;p79"/>
            <p:cNvGrpSpPr/>
            <p:nvPr/>
          </p:nvGrpSpPr>
          <p:grpSpPr>
            <a:xfrm>
              <a:off x="4034269" y="2840745"/>
              <a:ext cx="40212" cy="36437"/>
              <a:chOff x="4293400" y="2574725"/>
              <a:chExt cx="84425" cy="80100"/>
            </a:xfrm>
          </p:grpSpPr>
          <p:sp>
            <p:nvSpPr>
              <p:cNvPr id="1199" name="Google Shape;1199;p79"/>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200" name="Google Shape;1200;p79"/>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1" name="Google Shape;1201;p79"/>
            <p:cNvGrpSpPr/>
            <p:nvPr/>
          </p:nvGrpSpPr>
          <p:grpSpPr>
            <a:xfrm>
              <a:off x="3894606" y="2334874"/>
              <a:ext cx="913198" cy="518984"/>
              <a:chOff x="4000175" y="1462675"/>
              <a:chExt cx="1917275" cy="1140875"/>
            </a:xfrm>
          </p:grpSpPr>
          <p:sp>
            <p:nvSpPr>
              <p:cNvPr id="1202" name="Google Shape;1202;p79"/>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203" name="Google Shape;1203;p79"/>
              <p:cNvGrpSpPr/>
              <p:nvPr/>
            </p:nvGrpSpPr>
            <p:grpSpPr>
              <a:xfrm>
                <a:off x="4000175" y="1462675"/>
                <a:ext cx="1917275" cy="1140875"/>
                <a:chOff x="4000175" y="1462675"/>
                <a:chExt cx="1917275" cy="1140875"/>
              </a:xfrm>
            </p:grpSpPr>
            <p:sp>
              <p:nvSpPr>
                <p:cNvPr id="1204" name="Google Shape;1204;p79"/>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205" name="Google Shape;1205;p79"/>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79"/>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79"/>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79"/>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09" name="Google Shape;1209;p79"/>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10" name="Google Shape;1210;p79"/>
            <p:cNvGrpSpPr/>
            <p:nvPr/>
          </p:nvGrpSpPr>
          <p:grpSpPr>
            <a:xfrm>
              <a:off x="3875768" y="2846704"/>
              <a:ext cx="44796" cy="47366"/>
              <a:chOff x="3960625" y="2587825"/>
              <a:chExt cx="94050" cy="104125"/>
            </a:xfrm>
          </p:grpSpPr>
          <p:sp>
            <p:nvSpPr>
              <p:cNvPr id="1211" name="Google Shape;1211;p79"/>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212" name="Google Shape;1212;p79"/>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3" name="Google Shape;1213;p79"/>
            <p:cNvGrpSpPr/>
            <p:nvPr/>
          </p:nvGrpSpPr>
          <p:grpSpPr>
            <a:xfrm>
              <a:off x="3782759" y="2807162"/>
              <a:ext cx="82686" cy="85487"/>
              <a:chOff x="3765350" y="2500900"/>
              <a:chExt cx="173600" cy="187925"/>
            </a:xfrm>
          </p:grpSpPr>
          <p:sp>
            <p:nvSpPr>
              <p:cNvPr id="1214" name="Google Shape;1214;p79"/>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215" name="Google Shape;1215;p79"/>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9"/>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9"/>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79"/>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79"/>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0" name="Google Shape;1220;p79"/>
            <p:cNvGrpSpPr/>
            <p:nvPr/>
          </p:nvGrpSpPr>
          <p:grpSpPr>
            <a:xfrm>
              <a:off x="3775674" y="2798496"/>
              <a:ext cx="40545" cy="23564"/>
              <a:chOff x="3750475" y="2481850"/>
              <a:chExt cx="85125" cy="51800"/>
            </a:xfrm>
          </p:grpSpPr>
          <p:sp>
            <p:nvSpPr>
              <p:cNvPr id="1221" name="Google Shape;1221;p79"/>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79"/>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223" name="Google Shape;1223;p79"/>
            <p:cNvGrpSpPr/>
            <p:nvPr/>
          </p:nvGrpSpPr>
          <p:grpSpPr>
            <a:xfrm>
              <a:off x="3716946" y="2776024"/>
              <a:ext cx="81971" cy="76912"/>
              <a:chOff x="3627175" y="2432450"/>
              <a:chExt cx="172100" cy="169075"/>
            </a:xfrm>
          </p:grpSpPr>
          <p:sp>
            <p:nvSpPr>
              <p:cNvPr id="1224" name="Google Shape;1224;p79"/>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9"/>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226" name="Google Shape;1226;p79"/>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227" name="Google Shape;1227;p79"/>
            <p:cNvGrpSpPr/>
            <p:nvPr/>
          </p:nvGrpSpPr>
          <p:grpSpPr>
            <a:xfrm>
              <a:off x="3685682" y="2845624"/>
              <a:ext cx="29311" cy="45055"/>
              <a:chOff x="3561536" y="2585450"/>
              <a:chExt cx="61539" cy="99045"/>
            </a:xfrm>
          </p:grpSpPr>
          <p:sp>
            <p:nvSpPr>
              <p:cNvPr id="1228" name="Google Shape;1228;p79"/>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79"/>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230" name="Google Shape;1230;p79"/>
            <p:cNvGrpSpPr/>
            <p:nvPr/>
          </p:nvGrpSpPr>
          <p:grpSpPr>
            <a:xfrm>
              <a:off x="3849905" y="2572252"/>
              <a:ext cx="74339" cy="119559"/>
              <a:chOff x="3906325" y="1984500"/>
              <a:chExt cx="156075" cy="262825"/>
            </a:xfrm>
          </p:grpSpPr>
          <p:sp>
            <p:nvSpPr>
              <p:cNvPr id="1231" name="Google Shape;1231;p79"/>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232" name="Google Shape;1232;p79"/>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3" name="Google Shape;1233;p79"/>
            <p:cNvGrpSpPr/>
            <p:nvPr/>
          </p:nvGrpSpPr>
          <p:grpSpPr>
            <a:xfrm>
              <a:off x="2654821" y="2414345"/>
              <a:ext cx="667570" cy="558731"/>
              <a:chOff x="1397225" y="1637375"/>
              <a:chExt cx="1401575" cy="1228250"/>
            </a:xfrm>
          </p:grpSpPr>
          <p:sp>
            <p:nvSpPr>
              <p:cNvPr id="1234" name="Google Shape;1234;p79"/>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235" name="Google Shape;1235;p79"/>
              <p:cNvGrpSpPr/>
              <p:nvPr/>
            </p:nvGrpSpPr>
            <p:grpSpPr>
              <a:xfrm>
                <a:off x="1397225" y="1637375"/>
                <a:ext cx="1398775" cy="1228250"/>
                <a:chOff x="1397225" y="1637375"/>
                <a:chExt cx="1398775" cy="1228250"/>
              </a:xfrm>
            </p:grpSpPr>
            <p:sp>
              <p:nvSpPr>
                <p:cNvPr id="1236" name="Google Shape;1236;p79"/>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79"/>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38" name="Google Shape;1238;p79"/>
            <p:cNvGrpSpPr/>
            <p:nvPr/>
          </p:nvGrpSpPr>
          <p:grpSpPr>
            <a:xfrm>
              <a:off x="3230417" y="3103734"/>
              <a:ext cx="282982" cy="280332"/>
              <a:chOff x="2605700" y="3152850"/>
              <a:chExt cx="594125" cy="616250"/>
            </a:xfrm>
          </p:grpSpPr>
          <p:sp>
            <p:nvSpPr>
              <p:cNvPr id="1239" name="Google Shape;1239;p79"/>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240" name="Google Shape;1240;p79"/>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241" name="Google Shape;1241;p79"/>
            <p:cNvGrpSpPr/>
            <p:nvPr/>
          </p:nvGrpSpPr>
          <p:grpSpPr>
            <a:xfrm>
              <a:off x="3265985" y="3226989"/>
              <a:ext cx="87151" cy="346202"/>
              <a:chOff x="2680375" y="3423800"/>
              <a:chExt cx="182975" cy="761050"/>
            </a:xfrm>
          </p:grpSpPr>
          <p:sp>
            <p:nvSpPr>
              <p:cNvPr id="1242" name="Google Shape;1242;p79"/>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243" name="Google Shape;1243;p79"/>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4" name="Google Shape;1244;p79"/>
            <p:cNvGrpSpPr/>
            <p:nvPr/>
          </p:nvGrpSpPr>
          <p:grpSpPr>
            <a:xfrm>
              <a:off x="3855466" y="3289811"/>
              <a:ext cx="112514" cy="94210"/>
              <a:chOff x="3918000" y="3561900"/>
              <a:chExt cx="236225" cy="207100"/>
            </a:xfrm>
          </p:grpSpPr>
          <p:sp>
            <p:nvSpPr>
              <p:cNvPr id="1245" name="Google Shape;1245;p79"/>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246" name="Google Shape;1246;p79"/>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7" name="Google Shape;1247;p79"/>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79"/>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79"/>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250" name="Google Shape;1250;p79"/>
            <p:cNvGrpSpPr/>
            <p:nvPr/>
          </p:nvGrpSpPr>
          <p:grpSpPr>
            <a:xfrm>
              <a:off x="2905224" y="2311071"/>
              <a:ext cx="596721" cy="528992"/>
              <a:chOff x="1922950" y="1410350"/>
              <a:chExt cx="1252825" cy="1162875"/>
            </a:xfrm>
          </p:grpSpPr>
          <p:sp>
            <p:nvSpPr>
              <p:cNvPr id="1251" name="Google Shape;1251;p79"/>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79"/>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79"/>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79"/>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79"/>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79"/>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79"/>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79"/>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79"/>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79"/>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9"/>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79"/>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79"/>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79"/>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9"/>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79"/>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267" name="Google Shape;1267;p79"/>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79"/>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79"/>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79"/>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79"/>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79"/>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79"/>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79"/>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79"/>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79"/>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79"/>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79"/>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79"/>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79"/>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79"/>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79"/>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79"/>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79"/>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79"/>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79"/>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87" name="Google Shape;1287;p79"/>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88" name="Google Shape;1288;p79"/>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9" name="Google Shape;1289;p79"/>
            <p:cNvGrpSpPr/>
            <p:nvPr/>
          </p:nvGrpSpPr>
          <p:grpSpPr>
            <a:xfrm>
              <a:off x="3280929" y="3294542"/>
              <a:ext cx="109894" cy="272224"/>
              <a:chOff x="2711750" y="3572300"/>
              <a:chExt cx="230725" cy="598425"/>
            </a:xfrm>
          </p:grpSpPr>
          <p:sp>
            <p:nvSpPr>
              <p:cNvPr id="1290" name="Google Shape;1290;p79"/>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79"/>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2" name="Google Shape;1292;p79"/>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3" name="Google Shape;1293;p79"/>
            <p:cNvGrpSpPr/>
            <p:nvPr/>
          </p:nvGrpSpPr>
          <p:grpSpPr>
            <a:xfrm>
              <a:off x="3790439" y="2408636"/>
              <a:ext cx="73017" cy="75684"/>
              <a:chOff x="3781475" y="1624825"/>
              <a:chExt cx="153300" cy="166375"/>
            </a:xfrm>
          </p:grpSpPr>
          <p:sp>
            <p:nvSpPr>
              <p:cNvPr id="1294" name="Google Shape;1294;p79"/>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79"/>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79"/>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79"/>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8" name="Google Shape;1298;p79"/>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79"/>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79"/>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79"/>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79"/>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79"/>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79"/>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5" name="Google Shape;1305;p79"/>
            <p:cNvGrpSpPr/>
            <p:nvPr/>
          </p:nvGrpSpPr>
          <p:grpSpPr>
            <a:xfrm>
              <a:off x="4403342" y="3107749"/>
              <a:ext cx="316680" cy="101374"/>
              <a:chOff x="5068275" y="3161675"/>
              <a:chExt cx="664875" cy="222850"/>
            </a:xfrm>
          </p:grpSpPr>
          <p:sp>
            <p:nvSpPr>
              <p:cNvPr id="1306" name="Google Shape;1306;p79"/>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79"/>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79"/>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79"/>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0" name="Google Shape;1310;p79"/>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79"/>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79"/>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79"/>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79"/>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79"/>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79"/>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79"/>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79"/>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79"/>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79"/>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79"/>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79"/>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79"/>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79"/>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79"/>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79"/>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79"/>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79"/>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79"/>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79"/>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79"/>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79"/>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79"/>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79"/>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79"/>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79"/>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79"/>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79"/>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9" name="Google Shape;1339;p79"/>
            <p:cNvGrpSpPr/>
            <p:nvPr/>
          </p:nvGrpSpPr>
          <p:grpSpPr>
            <a:xfrm>
              <a:off x="3697513" y="2707266"/>
              <a:ext cx="59549" cy="79733"/>
              <a:chOff x="3586375" y="2281300"/>
              <a:chExt cx="125025" cy="175275"/>
            </a:xfrm>
          </p:grpSpPr>
          <p:sp>
            <p:nvSpPr>
              <p:cNvPr id="1340" name="Google Shape;1340;p79"/>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79"/>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2" name="Google Shape;1342;p79"/>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3" name="Google Shape;1343;p79"/>
            <p:cNvGrpSpPr/>
            <p:nvPr/>
          </p:nvGrpSpPr>
          <p:grpSpPr>
            <a:xfrm>
              <a:off x="4513224" y="3221724"/>
              <a:ext cx="274563" cy="280321"/>
              <a:chOff x="5298975" y="3412225"/>
              <a:chExt cx="576450" cy="616225"/>
            </a:xfrm>
          </p:grpSpPr>
          <p:sp>
            <p:nvSpPr>
              <p:cNvPr id="1344" name="Google Shape;1344;p79"/>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345" name="Google Shape;1345;p79"/>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6" name="Google Shape;1346;p79"/>
            <p:cNvGrpSpPr/>
            <p:nvPr/>
          </p:nvGrpSpPr>
          <p:grpSpPr>
            <a:xfrm>
              <a:off x="4824403" y="3421846"/>
              <a:ext cx="110132" cy="130647"/>
              <a:chOff x="5952300" y="3852150"/>
              <a:chExt cx="231225" cy="287200"/>
            </a:xfrm>
          </p:grpSpPr>
          <p:sp>
            <p:nvSpPr>
              <p:cNvPr id="1347" name="Google Shape;1347;p79"/>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79"/>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9" name="Google Shape;1349;p79"/>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79"/>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79"/>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79"/>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79"/>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79"/>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79"/>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79"/>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7" name="Google Shape;1357;p79"/>
            <p:cNvGrpSpPr/>
            <p:nvPr/>
          </p:nvGrpSpPr>
          <p:grpSpPr>
            <a:xfrm>
              <a:off x="4295710" y="3079670"/>
              <a:ext cx="14968" cy="27135"/>
              <a:chOff x="4842300" y="3099950"/>
              <a:chExt cx="31425" cy="59650"/>
            </a:xfrm>
          </p:grpSpPr>
          <p:sp>
            <p:nvSpPr>
              <p:cNvPr id="1358" name="Google Shape;1358;p79"/>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79"/>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79"/>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79"/>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2" name="Google Shape;1362;p79"/>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79"/>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79"/>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79"/>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79"/>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79"/>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79"/>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79"/>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0" name="Google Shape;1370;p79"/>
            <p:cNvGrpSpPr/>
            <p:nvPr/>
          </p:nvGrpSpPr>
          <p:grpSpPr>
            <a:xfrm>
              <a:off x="3831056" y="2816010"/>
              <a:ext cx="37378" cy="27612"/>
              <a:chOff x="3866750" y="2520350"/>
              <a:chExt cx="78475" cy="60700"/>
            </a:xfrm>
          </p:grpSpPr>
          <p:sp>
            <p:nvSpPr>
              <p:cNvPr id="1371" name="Google Shape;1371;p79"/>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79"/>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79"/>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79"/>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5" name="Google Shape;1375;p79"/>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79"/>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79"/>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79"/>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79"/>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79"/>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79"/>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79"/>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79"/>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79"/>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79"/>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79"/>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79"/>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79"/>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79"/>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79"/>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79"/>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392" name="Google Shape;1392;p79"/>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79"/>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79"/>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79"/>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79"/>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79"/>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79"/>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79"/>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79"/>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79"/>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79"/>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79"/>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404" name="Google Shape;1404;p79"/>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79"/>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79"/>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79"/>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79"/>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79"/>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79"/>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79"/>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79"/>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79"/>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79"/>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79"/>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79"/>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7" name="Google Shape;1417;p79"/>
            <p:cNvGrpSpPr/>
            <p:nvPr/>
          </p:nvGrpSpPr>
          <p:grpSpPr>
            <a:xfrm>
              <a:off x="3632736" y="3051591"/>
              <a:ext cx="63288" cy="45217"/>
              <a:chOff x="3450375" y="3038225"/>
              <a:chExt cx="132875" cy="99400"/>
            </a:xfrm>
          </p:grpSpPr>
          <p:sp>
            <p:nvSpPr>
              <p:cNvPr id="1418" name="Google Shape;1418;p79"/>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79"/>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0" name="Google Shape;1420;p79"/>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79"/>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79"/>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79"/>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79"/>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79"/>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79"/>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79"/>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79"/>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429" name="Google Shape;1429;p79"/>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79"/>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79"/>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79"/>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79"/>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79"/>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79"/>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79"/>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79"/>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79"/>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439" name="Google Shape;1439;p79"/>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79"/>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79"/>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79"/>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9"/>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79"/>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445" name="Google Shape;1445;p79"/>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79"/>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9"/>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9"/>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79"/>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79"/>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79"/>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79"/>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9"/>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79"/>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5" name="Google Shape;1455;p79"/>
          <p:cNvGrpSpPr/>
          <p:nvPr/>
        </p:nvGrpSpPr>
        <p:grpSpPr>
          <a:xfrm>
            <a:off x="3530618" y="1021765"/>
            <a:ext cx="2078182" cy="1366558"/>
            <a:chOff x="235800" y="830650"/>
            <a:chExt cx="6978450" cy="4588844"/>
          </a:xfrm>
        </p:grpSpPr>
        <p:sp>
          <p:nvSpPr>
            <p:cNvPr id="1456" name="Google Shape;1456;p79"/>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9"/>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79"/>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79"/>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79"/>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79"/>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2" name="Google Shape;1462;p79"/>
          <p:cNvGrpSpPr/>
          <p:nvPr/>
        </p:nvGrpSpPr>
        <p:grpSpPr>
          <a:xfrm>
            <a:off x="719115" y="2852867"/>
            <a:ext cx="2622876" cy="1333540"/>
            <a:chOff x="238125" y="1038125"/>
            <a:chExt cx="7146800" cy="3633625"/>
          </a:xfrm>
        </p:grpSpPr>
        <p:sp>
          <p:nvSpPr>
            <p:cNvPr id="1463" name="Google Shape;1463;p79"/>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79"/>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79"/>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79"/>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79"/>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79"/>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79"/>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79"/>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79"/>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79"/>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79"/>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79"/>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79"/>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79"/>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79"/>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79"/>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79"/>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79"/>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79"/>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79"/>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9"/>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9"/>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9"/>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9"/>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9"/>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9"/>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9"/>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9"/>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9"/>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9"/>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9"/>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9"/>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9"/>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9"/>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79"/>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79"/>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9"/>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9"/>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79"/>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79"/>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9"/>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79"/>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79"/>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79"/>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79"/>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79"/>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79"/>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79"/>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9"/>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9"/>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9"/>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79"/>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79"/>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79"/>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79"/>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79"/>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79"/>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79"/>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79"/>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79"/>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79"/>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79"/>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79"/>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79"/>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79"/>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79"/>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79"/>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79"/>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79"/>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79"/>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9"/>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79"/>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79"/>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79"/>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79"/>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79"/>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79"/>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79"/>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9"/>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79"/>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79"/>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79"/>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79"/>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79"/>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79"/>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79"/>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79"/>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79"/>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79"/>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9"/>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79"/>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79"/>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79"/>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79"/>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79"/>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79"/>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79"/>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9"/>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9"/>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79"/>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79"/>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79"/>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9"/>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79"/>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79"/>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79"/>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79"/>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79"/>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79"/>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9"/>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79"/>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79"/>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79"/>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79"/>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9"/>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79"/>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79"/>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79"/>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79"/>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79"/>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79"/>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9"/>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79"/>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79"/>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9"/>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79"/>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79"/>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9"/>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79"/>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79"/>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9"/>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9"/>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9"/>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79"/>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79"/>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9"/>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79"/>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9"/>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79"/>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79"/>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79"/>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79"/>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79"/>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79"/>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79"/>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79"/>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79"/>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79"/>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79"/>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79"/>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79"/>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9"/>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79"/>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79"/>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79"/>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79"/>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79"/>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79"/>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79"/>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79"/>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79"/>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79"/>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79"/>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9"/>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79"/>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9"/>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9"/>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79"/>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9"/>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9"/>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79"/>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79"/>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9"/>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79"/>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9"/>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9"/>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79"/>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79"/>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79"/>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79"/>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79"/>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79"/>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79"/>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79"/>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79"/>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9"/>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79"/>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79"/>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79"/>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9"/>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9"/>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79"/>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79"/>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79"/>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79"/>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79"/>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79"/>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79"/>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9"/>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79"/>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79"/>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79"/>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79"/>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79"/>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79"/>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79"/>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79"/>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79"/>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79"/>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79"/>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9"/>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79"/>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9"/>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79"/>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79"/>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79"/>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79"/>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79"/>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79"/>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79"/>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79"/>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79"/>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79"/>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79"/>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79"/>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9"/>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79"/>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9"/>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79"/>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79"/>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79"/>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79"/>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79"/>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79"/>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79"/>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79"/>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79"/>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79"/>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79"/>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79"/>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79"/>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79"/>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79"/>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79"/>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79"/>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79"/>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79"/>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79"/>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9"/>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79"/>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9"/>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79"/>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79"/>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79"/>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79"/>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79"/>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79"/>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79"/>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9"/>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9"/>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79"/>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79"/>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9"/>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79"/>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9"/>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9"/>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79"/>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9"/>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9"/>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9"/>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9"/>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79"/>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79"/>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79"/>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9"/>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79"/>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79"/>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9"/>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79"/>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79"/>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9"/>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79"/>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79"/>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9"/>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79"/>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79"/>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79"/>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79"/>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79"/>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79"/>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79"/>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79"/>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79"/>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79"/>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79"/>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79"/>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79"/>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79"/>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9"/>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9"/>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9"/>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79"/>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9"/>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9"/>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9"/>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9"/>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9"/>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9"/>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9"/>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79"/>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9"/>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9"/>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79"/>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9"/>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79"/>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9"/>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79"/>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79"/>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79"/>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79"/>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9"/>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9"/>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9"/>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79"/>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79"/>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79"/>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79"/>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79"/>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79"/>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79"/>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79"/>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79"/>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79"/>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79"/>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79"/>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79"/>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79"/>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79"/>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79"/>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79"/>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79"/>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79"/>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79"/>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79"/>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79"/>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79"/>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9"/>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9"/>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79"/>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9"/>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79"/>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79"/>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79"/>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79"/>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79"/>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9"/>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9"/>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9"/>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9"/>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9"/>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79"/>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9"/>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79"/>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79"/>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9"/>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79"/>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79"/>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79"/>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79"/>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79"/>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79"/>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79"/>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79"/>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79"/>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79"/>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79"/>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79"/>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79"/>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79"/>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79"/>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79"/>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79"/>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79"/>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79"/>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79"/>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79"/>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79"/>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79"/>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79"/>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79"/>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79"/>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79"/>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79"/>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79"/>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79"/>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79"/>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79"/>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79"/>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79"/>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79"/>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79"/>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79"/>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79"/>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79"/>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79"/>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79"/>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79"/>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79"/>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79"/>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79"/>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79"/>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79"/>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79"/>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79"/>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79"/>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79"/>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79"/>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79"/>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79"/>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79"/>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79"/>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79"/>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79"/>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79"/>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79"/>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79"/>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79"/>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79"/>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79"/>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79"/>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79"/>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79"/>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79"/>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79"/>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79"/>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79"/>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79"/>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79"/>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79"/>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79"/>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79"/>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79"/>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79"/>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79"/>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79"/>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79"/>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79"/>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9"/>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79"/>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79"/>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79"/>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79"/>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79"/>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79"/>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79"/>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79"/>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79"/>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79"/>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79"/>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79"/>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79"/>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79"/>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79"/>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79"/>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79"/>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79"/>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79"/>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79"/>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79"/>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79"/>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79"/>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79"/>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79"/>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79"/>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79"/>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9"/>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79"/>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79"/>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79"/>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79"/>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9"/>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79"/>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79"/>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79"/>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79"/>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79"/>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79"/>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79"/>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79"/>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79"/>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79"/>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79"/>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79"/>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79"/>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79"/>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79"/>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79"/>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79"/>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79"/>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79"/>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79"/>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79"/>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79"/>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79"/>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79"/>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79"/>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79"/>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79"/>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79"/>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79"/>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79"/>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9"/>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79"/>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79"/>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9"/>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9"/>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79"/>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79"/>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79"/>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79"/>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79"/>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79"/>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79"/>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9"/>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79"/>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79"/>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9"/>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79"/>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79"/>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79"/>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79"/>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9"/>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79"/>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79"/>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79"/>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79"/>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79"/>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9"/>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9"/>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79"/>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79"/>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79"/>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79"/>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79"/>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9"/>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79"/>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79"/>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79"/>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79"/>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79"/>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79"/>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79"/>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79"/>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79"/>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79"/>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79"/>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79"/>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79"/>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79"/>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79"/>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79"/>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79"/>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79"/>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79"/>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79"/>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79"/>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79"/>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79"/>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79"/>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79"/>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79"/>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79"/>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79"/>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79"/>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79"/>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79"/>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79"/>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79"/>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79"/>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79"/>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9"/>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79"/>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79"/>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79"/>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79"/>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79"/>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9"/>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79"/>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79"/>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79"/>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79"/>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79"/>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79"/>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79"/>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79"/>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79"/>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79"/>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79"/>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79"/>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79"/>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79"/>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79"/>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79"/>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79"/>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79"/>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79"/>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79"/>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79"/>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79"/>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79"/>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79"/>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79"/>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79"/>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79"/>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79"/>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79"/>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79"/>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79"/>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79"/>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79"/>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79"/>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79"/>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79"/>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79"/>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79"/>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79"/>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79"/>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79"/>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79"/>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79"/>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79"/>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79"/>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79"/>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79"/>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79"/>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79"/>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79"/>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79"/>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79"/>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79"/>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79"/>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79"/>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79"/>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79"/>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79"/>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79"/>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79"/>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79"/>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79"/>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79"/>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79"/>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79"/>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79"/>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79"/>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79"/>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79"/>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79"/>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79"/>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79"/>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79"/>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79"/>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79"/>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79"/>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79"/>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9"/>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9"/>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9"/>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9"/>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9"/>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9"/>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9"/>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9"/>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9"/>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9"/>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9"/>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9"/>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9"/>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9"/>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9"/>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9"/>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9"/>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9"/>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9"/>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9"/>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9"/>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9"/>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9"/>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9"/>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9"/>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9"/>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9"/>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9"/>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9"/>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9"/>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9"/>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9"/>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9"/>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9"/>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9"/>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9"/>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9"/>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9"/>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9"/>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9"/>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9"/>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9"/>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9"/>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9"/>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9"/>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9"/>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9"/>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9"/>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9"/>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9"/>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9"/>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9"/>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9"/>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9"/>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9"/>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9"/>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9"/>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9"/>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9"/>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9"/>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9"/>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9"/>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9"/>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9"/>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9"/>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9"/>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9"/>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9"/>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9"/>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9"/>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9"/>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9"/>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9"/>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9"/>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9"/>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9"/>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9"/>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9"/>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9"/>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9"/>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9"/>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9"/>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9"/>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9"/>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9"/>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9"/>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9"/>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9"/>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9"/>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9"/>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9"/>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9"/>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9"/>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9"/>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9"/>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9"/>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9"/>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9"/>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9"/>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9"/>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9"/>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9"/>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9"/>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9"/>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9"/>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9"/>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9"/>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9"/>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9"/>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9"/>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9"/>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9"/>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9"/>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9"/>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9"/>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9"/>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9"/>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9"/>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9"/>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9"/>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79"/>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9"/>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9"/>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9"/>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9"/>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9"/>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9"/>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9"/>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9"/>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9"/>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9"/>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9"/>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9"/>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9"/>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9"/>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9"/>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9"/>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9"/>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9"/>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9"/>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9"/>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9"/>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9"/>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9"/>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9"/>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9"/>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9"/>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9"/>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9"/>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9"/>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9"/>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9"/>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9"/>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9"/>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9"/>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9"/>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9"/>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9"/>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9"/>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9"/>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9"/>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9"/>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9"/>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9"/>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9"/>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9"/>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9"/>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9"/>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9"/>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9"/>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9"/>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9"/>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9"/>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9"/>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9"/>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9"/>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9"/>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9"/>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9"/>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9"/>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9"/>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9"/>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9"/>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9"/>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9"/>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9"/>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9"/>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9"/>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9"/>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9"/>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9"/>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9"/>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9"/>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9"/>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9"/>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9"/>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9"/>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9"/>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9"/>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9"/>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9"/>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9"/>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9"/>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9"/>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9"/>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9"/>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9"/>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9"/>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9"/>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9"/>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9"/>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9"/>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9"/>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9"/>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9"/>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9"/>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9"/>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9"/>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9"/>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9"/>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9"/>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9"/>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9"/>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9"/>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9"/>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9"/>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9"/>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9"/>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9"/>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9"/>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9"/>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9"/>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9"/>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9"/>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9"/>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9"/>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9"/>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9"/>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9"/>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9"/>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9"/>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9"/>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9"/>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9"/>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9"/>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9"/>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9"/>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9"/>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9"/>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9"/>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9"/>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9"/>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9"/>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9"/>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9"/>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9"/>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9"/>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9"/>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9"/>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9"/>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9"/>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9"/>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9"/>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9"/>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9"/>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9"/>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9"/>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9"/>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9"/>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9"/>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9"/>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9"/>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9"/>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79"/>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79"/>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9"/>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79"/>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9"/>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9"/>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79"/>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9"/>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9"/>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79"/>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79"/>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79"/>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9"/>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9"/>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9"/>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9"/>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9"/>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9"/>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79"/>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9"/>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79"/>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9"/>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79"/>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9"/>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9"/>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9"/>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79"/>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79"/>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9"/>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9"/>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9"/>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79"/>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79"/>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9"/>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9"/>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9"/>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9"/>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9"/>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9"/>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9"/>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79"/>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79"/>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79"/>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9"/>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79"/>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79"/>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79"/>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9"/>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9"/>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79"/>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79"/>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79"/>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79"/>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79"/>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9"/>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9"/>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79"/>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79"/>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79"/>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9"/>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9"/>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79"/>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79"/>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79"/>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79"/>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79"/>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79"/>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79"/>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79"/>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79"/>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79"/>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79"/>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9"/>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9"/>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79"/>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79"/>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79"/>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9"/>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79"/>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9"/>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9"/>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79"/>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79"/>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79"/>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79"/>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79"/>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79"/>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79"/>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79"/>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79"/>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9"/>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79"/>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79"/>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9"/>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9"/>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79"/>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79"/>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79"/>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79"/>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9"/>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9"/>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9"/>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9"/>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9"/>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9"/>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9"/>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79"/>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79"/>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79"/>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9"/>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9"/>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9"/>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9"/>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9"/>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9"/>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79"/>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9"/>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9"/>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79"/>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79"/>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79"/>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9"/>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9"/>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79"/>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9"/>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9"/>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9"/>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79"/>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9"/>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79"/>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79"/>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79"/>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79"/>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79"/>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79"/>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79"/>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9"/>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9"/>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9"/>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9"/>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9"/>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79"/>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79"/>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79"/>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79"/>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79"/>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79"/>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79"/>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79"/>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79"/>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79"/>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79"/>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79"/>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79"/>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79"/>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79"/>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79"/>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79"/>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79"/>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79"/>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79"/>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79"/>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9"/>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79"/>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79"/>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9"/>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9"/>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79"/>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79"/>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79"/>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79"/>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79"/>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79"/>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79"/>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79"/>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79"/>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79"/>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79"/>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79"/>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79"/>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79"/>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79"/>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9"/>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79"/>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79"/>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9"/>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79"/>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79"/>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79"/>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79"/>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79"/>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79"/>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79"/>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79"/>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79"/>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79"/>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79"/>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9"/>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79"/>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79"/>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79"/>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9"/>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9"/>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79"/>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79"/>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79"/>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79"/>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79"/>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79"/>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9"/>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79"/>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9"/>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79"/>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79"/>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79"/>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9"/>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79"/>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79"/>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79"/>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79"/>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79"/>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79"/>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79"/>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79"/>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79"/>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79"/>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79"/>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79"/>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79"/>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79"/>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79"/>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79"/>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79"/>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79"/>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79"/>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79"/>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79"/>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79"/>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79"/>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79"/>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9"/>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79"/>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79"/>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79"/>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9"/>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9"/>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79"/>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79"/>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9"/>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79"/>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79"/>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79"/>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79"/>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79"/>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79"/>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79"/>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9"/>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9"/>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79"/>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79"/>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79"/>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9"/>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9"/>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79"/>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9"/>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9"/>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9"/>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9"/>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9"/>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9"/>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9"/>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9"/>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9"/>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9"/>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9"/>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9"/>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9"/>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9"/>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9"/>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9"/>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9"/>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9"/>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9"/>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9"/>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9"/>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9"/>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9"/>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9"/>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79"/>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9"/>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9"/>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9"/>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9"/>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9"/>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9"/>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9"/>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9"/>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9"/>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79"/>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9"/>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9"/>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9"/>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9"/>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9"/>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9"/>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9"/>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9"/>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79"/>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9"/>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9"/>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9"/>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9"/>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9"/>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9"/>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9"/>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9"/>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9"/>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9"/>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9"/>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79"/>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79"/>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9"/>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9"/>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9"/>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9"/>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9"/>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9"/>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9"/>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9"/>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9"/>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9"/>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9"/>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9"/>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9"/>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9"/>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9"/>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9"/>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9"/>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9"/>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9"/>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9"/>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9"/>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9"/>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9"/>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9"/>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9"/>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9"/>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9"/>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79"/>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9"/>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9"/>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9"/>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9"/>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79"/>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9"/>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9"/>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9"/>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79"/>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9"/>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9"/>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9"/>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9"/>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9"/>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9"/>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9"/>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9"/>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9"/>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9"/>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9"/>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9"/>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9"/>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9"/>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9"/>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9"/>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9"/>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9"/>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9"/>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9"/>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79"/>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9"/>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9"/>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9"/>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9"/>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9"/>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9"/>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9"/>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9"/>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9"/>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9"/>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9"/>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9"/>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9"/>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9"/>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9"/>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9"/>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9"/>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9"/>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9"/>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9"/>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9"/>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9"/>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9"/>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9"/>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9"/>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9"/>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9"/>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9"/>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9"/>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9"/>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9"/>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9"/>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9"/>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9"/>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9"/>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9"/>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9"/>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9"/>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9"/>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9"/>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9"/>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9"/>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9"/>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9"/>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9"/>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9"/>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9"/>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9"/>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9"/>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9"/>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9"/>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9"/>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9"/>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9"/>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9"/>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9"/>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9"/>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9"/>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9"/>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9"/>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9"/>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9"/>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9"/>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9"/>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9"/>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9"/>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9"/>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9"/>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9"/>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9"/>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9"/>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9"/>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9"/>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9"/>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9"/>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9"/>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9"/>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9"/>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9"/>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9"/>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9"/>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9"/>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9"/>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9"/>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9"/>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9"/>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9"/>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9"/>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9"/>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9"/>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9"/>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9"/>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9"/>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9"/>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9"/>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9"/>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9"/>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9"/>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9"/>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9"/>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9"/>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9"/>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9"/>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9"/>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9"/>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9"/>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9"/>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9"/>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9"/>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9"/>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9"/>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9"/>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9"/>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9"/>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9"/>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9"/>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9"/>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9"/>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9"/>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9"/>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9"/>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9"/>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9"/>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9"/>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9"/>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9"/>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9"/>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9"/>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9"/>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9"/>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9"/>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9"/>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9"/>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9"/>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9"/>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9"/>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9"/>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9"/>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9"/>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9"/>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9"/>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9"/>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9"/>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9"/>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9"/>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9"/>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9"/>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9"/>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9"/>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9"/>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9"/>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9"/>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9"/>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9"/>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9"/>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9"/>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9"/>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9"/>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9"/>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9"/>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9"/>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9"/>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9"/>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9"/>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9"/>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9"/>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9"/>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9"/>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9"/>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9"/>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9"/>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9"/>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9"/>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9"/>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9"/>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9"/>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9"/>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9"/>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9"/>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9"/>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9"/>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9"/>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9"/>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9"/>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9"/>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9"/>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9"/>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9"/>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9"/>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9"/>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9"/>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9"/>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9"/>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9"/>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9"/>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9"/>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9"/>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9"/>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9"/>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9"/>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9"/>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9"/>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9"/>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9"/>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9"/>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9"/>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9"/>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9"/>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9"/>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9"/>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9"/>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9"/>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9"/>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9"/>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9"/>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9"/>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9"/>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9"/>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9"/>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9"/>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9"/>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9"/>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9"/>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9"/>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9"/>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9"/>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9"/>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9"/>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9"/>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9"/>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9"/>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9"/>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9"/>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9"/>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9"/>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9"/>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9"/>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9"/>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9"/>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9"/>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9"/>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9"/>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9"/>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9"/>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9"/>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9"/>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9"/>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9"/>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9"/>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9"/>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9"/>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9"/>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9"/>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9"/>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9"/>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9"/>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5" name="Google Shape;3035;p79"/>
          <p:cNvGrpSpPr/>
          <p:nvPr/>
        </p:nvGrpSpPr>
        <p:grpSpPr>
          <a:xfrm>
            <a:off x="5834043" y="994977"/>
            <a:ext cx="2590840" cy="1380235"/>
            <a:chOff x="233350" y="949250"/>
            <a:chExt cx="7137300" cy="3802300"/>
          </a:xfrm>
        </p:grpSpPr>
        <p:sp>
          <p:nvSpPr>
            <p:cNvPr id="3036" name="Google Shape;3036;p79"/>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9"/>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9"/>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9"/>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9"/>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9"/>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9"/>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9"/>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9"/>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9"/>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9"/>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9"/>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9"/>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9"/>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9"/>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9"/>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9"/>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9"/>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9"/>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9"/>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9"/>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9"/>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9"/>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9"/>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9"/>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9"/>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9"/>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9"/>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9"/>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9"/>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9"/>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9"/>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9"/>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9"/>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9"/>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9"/>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9"/>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9"/>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9"/>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9"/>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9"/>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9"/>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9"/>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9"/>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9"/>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9"/>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9"/>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9"/>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9"/>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9"/>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9"/>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7" name="Google Shape;3087;p79"/>
          <p:cNvGrpSpPr/>
          <p:nvPr/>
        </p:nvGrpSpPr>
        <p:grpSpPr>
          <a:xfrm>
            <a:off x="7648472" y="3039750"/>
            <a:ext cx="104231" cy="320340"/>
            <a:chOff x="7564426" y="3224343"/>
            <a:chExt cx="119985" cy="368801"/>
          </a:xfrm>
        </p:grpSpPr>
        <p:sp>
          <p:nvSpPr>
            <p:cNvPr id="3088" name="Google Shape;3088;p79"/>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9"/>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0" name="Google Shape;3090;p79"/>
          <p:cNvGrpSpPr/>
          <p:nvPr/>
        </p:nvGrpSpPr>
        <p:grpSpPr>
          <a:xfrm>
            <a:off x="7347961" y="3033852"/>
            <a:ext cx="189489" cy="332132"/>
            <a:chOff x="8370831" y="3202002"/>
            <a:chExt cx="218129" cy="382376"/>
          </a:xfrm>
        </p:grpSpPr>
        <p:sp>
          <p:nvSpPr>
            <p:cNvPr id="3091" name="Google Shape;3091;p79"/>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9"/>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3" name="Google Shape;3093;p79"/>
          <p:cNvGrpSpPr/>
          <p:nvPr/>
        </p:nvGrpSpPr>
        <p:grpSpPr>
          <a:xfrm>
            <a:off x="8071350" y="3444984"/>
            <a:ext cx="309429" cy="267000"/>
            <a:chOff x="6742064" y="3750480"/>
            <a:chExt cx="399315" cy="344560"/>
          </a:xfrm>
        </p:grpSpPr>
        <p:sp>
          <p:nvSpPr>
            <p:cNvPr id="3094" name="Google Shape;3094;p79"/>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9"/>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6" name="Google Shape;3096;p79"/>
          <p:cNvGrpSpPr/>
          <p:nvPr/>
        </p:nvGrpSpPr>
        <p:grpSpPr>
          <a:xfrm>
            <a:off x="7610369" y="3796031"/>
            <a:ext cx="180437" cy="281608"/>
            <a:chOff x="7248525" y="3739696"/>
            <a:chExt cx="230531" cy="359790"/>
          </a:xfrm>
        </p:grpSpPr>
        <p:sp>
          <p:nvSpPr>
            <p:cNvPr id="3097" name="Google Shape;3097;p79"/>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9"/>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9" name="Google Shape;3099;p79"/>
          <p:cNvGrpSpPr/>
          <p:nvPr/>
        </p:nvGrpSpPr>
        <p:grpSpPr>
          <a:xfrm>
            <a:off x="7856288" y="3439255"/>
            <a:ext cx="162896" cy="278710"/>
            <a:chOff x="7601242" y="3729267"/>
            <a:chExt cx="222566" cy="380803"/>
          </a:xfrm>
        </p:grpSpPr>
        <p:sp>
          <p:nvSpPr>
            <p:cNvPr id="3100" name="Google Shape;3100;p79"/>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9"/>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2" name="Google Shape;3102;p79"/>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3" name="Google Shape;3103;p79"/>
          <p:cNvGrpSpPr/>
          <p:nvPr/>
        </p:nvGrpSpPr>
        <p:grpSpPr>
          <a:xfrm>
            <a:off x="7345934" y="3440396"/>
            <a:ext cx="193543" cy="275990"/>
            <a:chOff x="8304647" y="3738687"/>
            <a:chExt cx="225076" cy="320956"/>
          </a:xfrm>
        </p:grpSpPr>
        <p:sp>
          <p:nvSpPr>
            <p:cNvPr id="3104" name="Google Shape;3104;p79"/>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9"/>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9"/>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7" name="Google Shape;3107;p79"/>
          <p:cNvGrpSpPr/>
          <p:nvPr/>
        </p:nvGrpSpPr>
        <p:grpSpPr>
          <a:xfrm>
            <a:off x="7618426" y="3440396"/>
            <a:ext cx="178492" cy="275990"/>
            <a:chOff x="8615101" y="3738687"/>
            <a:chExt cx="207573" cy="320956"/>
          </a:xfrm>
        </p:grpSpPr>
        <p:sp>
          <p:nvSpPr>
            <p:cNvPr id="3108" name="Google Shape;3108;p79"/>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9"/>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9"/>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1" name="Google Shape;3111;p79"/>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2" name="Google Shape;3112;p79"/>
          <p:cNvGrpSpPr/>
          <p:nvPr/>
        </p:nvGrpSpPr>
        <p:grpSpPr>
          <a:xfrm>
            <a:off x="6013131" y="3561884"/>
            <a:ext cx="557670" cy="511283"/>
            <a:chOff x="6015419" y="3716859"/>
            <a:chExt cx="557671" cy="511283"/>
          </a:xfrm>
        </p:grpSpPr>
        <p:sp>
          <p:nvSpPr>
            <p:cNvPr id="3113" name="Google Shape;3113;p79"/>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4" name="Google Shape;3114;p79"/>
            <p:cNvGrpSpPr/>
            <p:nvPr/>
          </p:nvGrpSpPr>
          <p:grpSpPr>
            <a:xfrm>
              <a:off x="6036094" y="3716980"/>
              <a:ext cx="529860" cy="510468"/>
              <a:chOff x="6036094" y="3716980"/>
              <a:chExt cx="529860" cy="510468"/>
            </a:xfrm>
          </p:grpSpPr>
          <p:sp>
            <p:nvSpPr>
              <p:cNvPr id="3115" name="Google Shape;3115;p79"/>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9"/>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9"/>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9"/>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9"/>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9"/>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9"/>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9"/>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9"/>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9"/>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25" name="Google Shape;3125;p79"/>
          <p:cNvGrpSpPr/>
          <p:nvPr/>
        </p:nvGrpSpPr>
        <p:grpSpPr>
          <a:xfrm>
            <a:off x="6642016" y="2918653"/>
            <a:ext cx="576302" cy="511871"/>
            <a:chOff x="6644304" y="3073628"/>
            <a:chExt cx="576302" cy="511871"/>
          </a:xfrm>
        </p:grpSpPr>
        <p:sp>
          <p:nvSpPr>
            <p:cNvPr id="3126" name="Google Shape;3126;p79"/>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7" name="Google Shape;3127;p79"/>
            <p:cNvGrpSpPr/>
            <p:nvPr/>
          </p:nvGrpSpPr>
          <p:grpSpPr>
            <a:xfrm>
              <a:off x="6712169" y="3085440"/>
              <a:ext cx="481622" cy="494913"/>
              <a:chOff x="6712169" y="3085440"/>
              <a:chExt cx="481622" cy="494913"/>
            </a:xfrm>
          </p:grpSpPr>
          <p:sp>
            <p:nvSpPr>
              <p:cNvPr id="3128" name="Google Shape;3128;p79"/>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9"/>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9"/>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9"/>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9"/>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3" name="Google Shape;3133;p79"/>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9"/>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9"/>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6" name="Google Shape;3136;p79"/>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7" name="Google Shape;3137;p79"/>
          <p:cNvGrpSpPr/>
          <p:nvPr/>
        </p:nvGrpSpPr>
        <p:grpSpPr>
          <a:xfrm>
            <a:off x="6649867" y="3561648"/>
            <a:ext cx="560631" cy="511352"/>
            <a:chOff x="6652154" y="3716623"/>
            <a:chExt cx="560631" cy="511352"/>
          </a:xfrm>
        </p:grpSpPr>
        <p:sp>
          <p:nvSpPr>
            <p:cNvPr id="3138" name="Google Shape;3138;p79"/>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9" name="Google Shape;3139;p79"/>
            <p:cNvGrpSpPr/>
            <p:nvPr/>
          </p:nvGrpSpPr>
          <p:grpSpPr>
            <a:xfrm>
              <a:off x="6669657" y="3716715"/>
              <a:ext cx="466779" cy="464290"/>
              <a:chOff x="6669657" y="3716715"/>
              <a:chExt cx="466779" cy="464290"/>
            </a:xfrm>
          </p:grpSpPr>
          <p:sp>
            <p:nvSpPr>
              <p:cNvPr id="3140" name="Google Shape;3140;p79"/>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9"/>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9"/>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9"/>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9"/>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9"/>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9"/>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9"/>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9"/>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9"/>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9"/>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9"/>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9"/>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53" name="Google Shape;3153;p79"/>
          <p:cNvGrpSpPr/>
          <p:nvPr/>
        </p:nvGrpSpPr>
        <p:grpSpPr>
          <a:xfrm>
            <a:off x="7843958" y="3843056"/>
            <a:ext cx="187557" cy="187557"/>
            <a:chOff x="8565775" y="671075"/>
            <a:chExt cx="441000" cy="441000"/>
          </a:xfrm>
        </p:grpSpPr>
        <p:sp>
          <p:nvSpPr>
            <p:cNvPr id="3154" name="Google Shape;3154;p79"/>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9"/>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6" name="Google Shape;3156;p79"/>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9"/>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8" name="Google Shape;3158;p79"/>
          <p:cNvGrpSpPr/>
          <p:nvPr/>
        </p:nvGrpSpPr>
        <p:grpSpPr>
          <a:xfrm>
            <a:off x="5997813" y="2921275"/>
            <a:ext cx="587871" cy="512373"/>
            <a:chOff x="6000100" y="3076250"/>
            <a:chExt cx="587871" cy="512373"/>
          </a:xfrm>
        </p:grpSpPr>
        <p:sp>
          <p:nvSpPr>
            <p:cNvPr id="3159" name="Google Shape;3159;p79"/>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0" name="Google Shape;3160;p79"/>
            <p:cNvGrpSpPr/>
            <p:nvPr/>
          </p:nvGrpSpPr>
          <p:grpSpPr>
            <a:xfrm>
              <a:off x="6031360" y="3076713"/>
              <a:ext cx="539107" cy="480965"/>
              <a:chOff x="6031360" y="3076713"/>
              <a:chExt cx="539107" cy="480965"/>
            </a:xfrm>
          </p:grpSpPr>
          <p:sp>
            <p:nvSpPr>
              <p:cNvPr id="3161" name="Google Shape;3161;p79"/>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9"/>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9"/>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9"/>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9"/>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9"/>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9"/>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68" name="Google Shape;3168;p79"/>
          <p:cNvGrpSpPr/>
          <p:nvPr/>
        </p:nvGrpSpPr>
        <p:grpSpPr>
          <a:xfrm>
            <a:off x="3574273" y="2854307"/>
            <a:ext cx="2241344" cy="1330656"/>
            <a:chOff x="3597785" y="3065882"/>
            <a:chExt cx="2241344" cy="1330656"/>
          </a:xfrm>
        </p:grpSpPr>
        <p:grpSp>
          <p:nvGrpSpPr>
            <p:cNvPr id="3169" name="Google Shape;3169;p79"/>
            <p:cNvGrpSpPr/>
            <p:nvPr/>
          </p:nvGrpSpPr>
          <p:grpSpPr>
            <a:xfrm>
              <a:off x="5296908" y="3937355"/>
              <a:ext cx="143198" cy="32380"/>
              <a:chOff x="5296908" y="3937355"/>
              <a:chExt cx="143198" cy="32380"/>
            </a:xfrm>
          </p:grpSpPr>
          <p:sp>
            <p:nvSpPr>
              <p:cNvPr id="3170" name="Google Shape;3170;p79"/>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1" name="Google Shape;3171;p79"/>
              <p:cNvGrpSpPr/>
              <p:nvPr/>
            </p:nvGrpSpPr>
            <p:grpSpPr>
              <a:xfrm>
                <a:off x="5402331" y="3937355"/>
                <a:ext cx="37776" cy="32380"/>
                <a:chOff x="5402331" y="3937355"/>
                <a:chExt cx="37776" cy="32380"/>
              </a:xfrm>
            </p:grpSpPr>
            <p:sp>
              <p:nvSpPr>
                <p:cNvPr id="3172" name="Google Shape;3172;p79"/>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9"/>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4" name="Google Shape;3174;p79"/>
              <p:cNvGrpSpPr/>
              <p:nvPr/>
            </p:nvGrpSpPr>
            <p:grpSpPr>
              <a:xfrm>
                <a:off x="5296908" y="3937355"/>
                <a:ext cx="37783" cy="32380"/>
                <a:chOff x="5296908" y="3937355"/>
                <a:chExt cx="37783" cy="32380"/>
              </a:xfrm>
            </p:grpSpPr>
            <p:sp>
              <p:nvSpPr>
                <p:cNvPr id="3175" name="Google Shape;3175;p79"/>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9"/>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77" name="Google Shape;3177;p79"/>
            <p:cNvGrpSpPr/>
            <p:nvPr/>
          </p:nvGrpSpPr>
          <p:grpSpPr>
            <a:xfrm>
              <a:off x="4724163" y="3119631"/>
              <a:ext cx="120838" cy="84218"/>
              <a:chOff x="4724163" y="3119631"/>
              <a:chExt cx="120838" cy="84218"/>
            </a:xfrm>
          </p:grpSpPr>
          <p:grpSp>
            <p:nvGrpSpPr>
              <p:cNvPr id="3178" name="Google Shape;3178;p79"/>
              <p:cNvGrpSpPr/>
              <p:nvPr/>
            </p:nvGrpSpPr>
            <p:grpSpPr>
              <a:xfrm>
                <a:off x="4746712" y="3132773"/>
                <a:ext cx="86869" cy="56424"/>
                <a:chOff x="4746712" y="3132773"/>
                <a:chExt cx="86869" cy="56424"/>
              </a:xfrm>
            </p:grpSpPr>
            <p:sp>
              <p:nvSpPr>
                <p:cNvPr id="3179" name="Google Shape;3179;p79"/>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9"/>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1" name="Google Shape;3181;p79"/>
              <p:cNvGrpSpPr/>
              <p:nvPr/>
            </p:nvGrpSpPr>
            <p:grpSpPr>
              <a:xfrm>
                <a:off x="4773634" y="3143336"/>
                <a:ext cx="37776" cy="32451"/>
                <a:chOff x="4773634" y="3143336"/>
                <a:chExt cx="37776" cy="32451"/>
              </a:xfrm>
            </p:grpSpPr>
            <p:sp>
              <p:nvSpPr>
                <p:cNvPr id="3182" name="Google Shape;3182;p79"/>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9"/>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4" name="Google Shape;3184;p79"/>
              <p:cNvGrpSpPr/>
              <p:nvPr/>
            </p:nvGrpSpPr>
            <p:grpSpPr>
              <a:xfrm>
                <a:off x="4724163" y="3131248"/>
                <a:ext cx="37776" cy="32459"/>
                <a:chOff x="4724163" y="3131248"/>
                <a:chExt cx="37776" cy="32459"/>
              </a:xfrm>
            </p:grpSpPr>
            <p:sp>
              <p:nvSpPr>
                <p:cNvPr id="3185" name="Google Shape;3185;p79"/>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9"/>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7" name="Google Shape;3187;p79"/>
              <p:cNvGrpSpPr/>
              <p:nvPr/>
            </p:nvGrpSpPr>
            <p:grpSpPr>
              <a:xfrm>
                <a:off x="4755081" y="3176054"/>
                <a:ext cx="32357" cy="27795"/>
                <a:chOff x="4755081" y="3176054"/>
                <a:chExt cx="32357" cy="27795"/>
              </a:xfrm>
            </p:grpSpPr>
            <p:sp>
              <p:nvSpPr>
                <p:cNvPr id="3188" name="Google Shape;3188;p79"/>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9"/>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0" name="Google Shape;3190;p79"/>
              <p:cNvGrpSpPr/>
              <p:nvPr/>
            </p:nvGrpSpPr>
            <p:grpSpPr>
              <a:xfrm>
                <a:off x="4812550" y="3119631"/>
                <a:ext cx="32451" cy="27803"/>
                <a:chOff x="4812550" y="3119631"/>
                <a:chExt cx="32451" cy="27803"/>
              </a:xfrm>
            </p:grpSpPr>
            <p:sp>
              <p:nvSpPr>
                <p:cNvPr id="3191" name="Google Shape;3191;p79"/>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9"/>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93" name="Google Shape;3193;p79"/>
            <p:cNvGrpSpPr/>
            <p:nvPr/>
          </p:nvGrpSpPr>
          <p:grpSpPr>
            <a:xfrm>
              <a:off x="5382826" y="4027197"/>
              <a:ext cx="268967" cy="250422"/>
              <a:chOff x="5382826" y="4027197"/>
              <a:chExt cx="268967" cy="250422"/>
            </a:xfrm>
          </p:grpSpPr>
          <p:grpSp>
            <p:nvGrpSpPr>
              <p:cNvPr id="3194" name="Google Shape;3194;p79"/>
              <p:cNvGrpSpPr/>
              <p:nvPr/>
            </p:nvGrpSpPr>
            <p:grpSpPr>
              <a:xfrm>
                <a:off x="5405280" y="4042510"/>
                <a:ext cx="237570" cy="218647"/>
                <a:chOff x="5405280" y="4042510"/>
                <a:chExt cx="237570" cy="218647"/>
              </a:xfrm>
            </p:grpSpPr>
            <p:sp>
              <p:nvSpPr>
                <p:cNvPr id="3195" name="Google Shape;3195;p79"/>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9"/>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9"/>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9"/>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9"/>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9"/>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1" name="Google Shape;3201;p79"/>
              <p:cNvGrpSpPr/>
              <p:nvPr/>
            </p:nvGrpSpPr>
            <p:grpSpPr>
              <a:xfrm>
                <a:off x="5382826" y="4125549"/>
                <a:ext cx="37776" cy="32380"/>
                <a:chOff x="5382826" y="4125549"/>
                <a:chExt cx="37776" cy="32380"/>
              </a:xfrm>
            </p:grpSpPr>
            <p:sp>
              <p:nvSpPr>
                <p:cNvPr id="3202" name="Google Shape;3202;p79"/>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9"/>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4" name="Google Shape;3204;p79"/>
              <p:cNvGrpSpPr/>
              <p:nvPr/>
            </p:nvGrpSpPr>
            <p:grpSpPr>
              <a:xfrm>
                <a:off x="5475680" y="4195587"/>
                <a:ext cx="37783" cy="32364"/>
                <a:chOff x="5475680" y="4195587"/>
                <a:chExt cx="37783" cy="32364"/>
              </a:xfrm>
            </p:grpSpPr>
            <p:sp>
              <p:nvSpPr>
                <p:cNvPr id="3205" name="Google Shape;3205;p79"/>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9"/>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7" name="Google Shape;3207;p79"/>
              <p:cNvGrpSpPr/>
              <p:nvPr/>
            </p:nvGrpSpPr>
            <p:grpSpPr>
              <a:xfrm>
                <a:off x="5532575" y="4027197"/>
                <a:ext cx="33308" cy="32262"/>
                <a:chOff x="5532575" y="4027197"/>
                <a:chExt cx="33308" cy="32262"/>
              </a:xfrm>
            </p:grpSpPr>
            <p:sp>
              <p:nvSpPr>
                <p:cNvPr id="3208" name="Google Shape;3208;p79"/>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9"/>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0" name="Google Shape;3210;p79"/>
              <p:cNvGrpSpPr/>
              <p:nvPr/>
            </p:nvGrpSpPr>
            <p:grpSpPr>
              <a:xfrm>
                <a:off x="5590706" y="4245348"/>
                <a:ext cx="33497" cy="32270"/>
                <a:chOff x="5590706" y="4245348"/>
                <a:chExt cx="33497" cy="32270"/>
              </a:xfrm>
            </p:grpSpPr>
            <p:sp>
              <p:nvSpPr>
                <p:cNvPr id="3211" name="Google Shape;3211;p79"/>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9"/>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3" name="Google Shape;3213;p79"/>
              <p:cNvGrpSpPr/>
              <p:nvPr/>
            </p:nvGrpSpPr>
            <p:grpSpPr>
              <a:xfrm>
                <a:off x="5618681" y="4109677"/>
                <a:ext cx="33112" cy="32357"/>
                <a:chOff x="5618681" y="4109677"/>
                <a:chExt cx="33112" cy="32357"/>
              </a:xfrm>
            </p:grpSpPr>
            <p:sp>
              <p:nvSpPr>
                <p:cNvPr id="3214" name="Google Shape;3214;p79"/>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9"/>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6" name="Google Shape;3216;p79"/>
              <p:cNvGrpSpPr/>
              <p:nvPr/>
            </p:nvGrpSpPr>
            <p:grpSpPr>
              <a:xfrm>
                <a:off x="5479298" y="4128262"/>
                <a:ext cx="31405" cy="26906"/>
                <a:chOff x="5479298" y="4128262"/>
                <a:chExt cx="31405" cy="26906"/>
              </a:xfrm>
            </p:grpSpPr>
            <p:sp>
              <p:nvSpPr>
                <p:cNvPr id="3217" name="Google Shape;3217;p79"/>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9"/>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9" name="Google Shape;3219;p79"/>
              <p:cNvGrpSpPr/>
              <p:nvPr/>
            </p:nvGrpSpPr>
            <p:grpSpPr>
              <a:xfrm>
                <a:off x="5582903" y="4180116"/>
                <a:ext cx="31499" cy="26898"/>
                <a:chOff x="5582903" y="4180116"/>
                <a:chExt cx="31499" cy="26898"/>
              </a:xfrm>
            </p:grpSpPr>
            <p:sp>
              <p:nvSpPr>
                <p:cNvPr id="3220" name="Google Shape;3220;p79"/>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9"/>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22" name="Google Shape;3222;p79"/>
            <p:cNvGrpSpPr/>
            <p:nvPr/>
          </p:nvGrpSpPr>
          <p:grpSpPr>
            <a:xfrm>
              <a:off x="3977681" y="3230323"/>
              <a:ext cx="94584" cy="84085"/>
              <a:chOff x="3977681" y="3230323"/>
              <a:chExt cx="94584" cy="84085"/>
            </a:xfrm>
          </p:grpSpPr>
          <p:grpSp>
            <p:nvGrpSpPr>
              <p:cNvPr id="3223" name="Google Shape;3223;p79"/>
              <p:cNvGrpSpPr/>
              <p:nvPr/>
            </p:nvGrpSpPr>
            <p:grpSpPr>
              <a:xfrm>
                <a:off x="4000135" y="3243041"/>
                <a:ext cx="59570" cy="57186"/>
                <a:chOff x="4000135" y="3243041"/>
                <a:chExt cx="59570" cy="57186"/>
              </a:xfrm>
            </p:grpSpPr>
            <p:sp>
              <p:nvSpPr>
                <p:cNvPr id="3224" name="Google Shape;3224;p79"/>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9"/>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9"/>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7" name="Google Shape;3227;p79"/>
              <p:cNvGrpSpPr/>
              <p:nvPr/>
            </p:nvGrpSpPr>
            <p:grpSpPr>
              <a:xfrm>
                <a:off x="3977681" y="3245872"/>
                <a:ext cx="37783" cy="32380"/>
                <a:chOff x="3977681" y="3245872"/>
                <a:chExt cx="37783" cy="32380"/>
              </a:xfrm>
            </p:grpSpPr>
            <p:sp>
              <p:nvSpPr>
                <p:cNvPr id="3228" name="Google Shape;3228;p79"/>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9"/>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0" name="Google Shape;3230;p79"/>
              <p:cNvGrpSpPr/>
              <p:nvPr/>
            </p:nvGrpSpPr>
            <p:grpSpPr>
              <a:xfrm>
                <a:off x="4040860" y="3262672"/>
                <a:ext cx="31405" cy="27001"/>
                <a:chOff x="4040860" y="3262672"/>
                <a:chExt cx="31405" cy="27001"/>
              </a:xfrm>
            </p:grpSpPr>
            <p:sp>
              <p:nvSpPr>
                <p:cNvPr id="3231" name="Google Shape;3231;p79"/>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9"/>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3" name="Google Shape;3233;p79"/>
              <p:cNvGrpSpPr/>
              <p:nvPr/>
            </p:nvGrpSpPr>
            <p:grpSpPr>
              <a:xfrm>
                <a:off x="4021072" y="3230323"/>
                <a:ext cx="31397" cy="26906"/>
                <a:chOff x="4021072" y="3230323"/>
                <a:chExt cx="31397" cy="26906"/>
              </a:xfrm>
            </p:grpSpPr>
            <p:sp>
              <p:nvSpPr>
                <p:cNvPr id="3234" name="Google Shape;3234;p79"/>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9"/>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6" name="Google Shape;3236;p79"/>
              <p:cNvGrpSpPr/>
              <p:nvPr/>
            </p:nvGrpSpPr>
            <p:grpSpPr>
              <a:xfrm>
                <a:off x="4001472" y="3287462"/>
                <a:ext cx="31499" cy="26945"/>
                <a:chOff x="4001472" y="3287462"/>
                <a:chExt cx="31499" cy="26945"/>
              </a:xfrm>
            </p:grpSpPr>
            <p:sp>
              <p:nvSpPr>
                <p:cNvPr id="3237" name="Google Shape;3237;p79"/>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9"/>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39" name="Google Shape;3239;p79"/>
            <p:cNvGrpSpPr/>
            <p:nvPr/>
          </p:nvGrpSpPr>
          <p:grpSpPr>
            <a:xfrm>
              <a:off x="4084715" y="3258865"/>
              <a:ext cx="184961" cy="137268"/>
              <a:chOff x="4084715" y="3258865"/>
              <a:chExt cx="184961" cy="137268"/>
            </a:xfrm>
          </p:grpSpPr>
          <p:grpSp>
            <p:nvGrpSpPr>
              <p:cNvPr id="3240" name="Google Shape;3240;p79"/>
              <p:cNvGrpSpPr/>
              <p:nvPr/>
            </p:nvGrpSpPr>
            <p:grpSpPr>
              <a:xfrm>
                <a:off x="4107453" y="3271583"/>
                <a:ext cx="153470" cy="110275"/>
                <a:chOff x="4107453" y="3271583"/>
                <a:chExt cx="153470" cy="110275"/>
              </a:xfrm>
            </p:grpSpPr>
            <p:sp>
              <p:nvSpPr>
                <p:cNvPr id="3241" name="Google Shape;3241;p79"/>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9"/>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9"/>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9"/>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5" name="Google Shape;3245;p79"/>
              <p:cNvGrpSpPr/>
              <p:nvPr/>
            </p:nvGrpSpPr>
            <p:grpSpPr>
              <a:xfrm>
                <a:off x="4136947" y="3258865"/>
                <a:ext cx="31499" cy="27001"/>
                <a:chOff x="4136947" y="3258865"/>
                <a:chExt cx="31499" cy="27001"/>
              </a:xfrm>
            </p:grpSpPr>
            <p:sp>
              <p:nvSpPr>
                <p:cNvPr id="3246" name="Google Shape;3246;p79"/>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9"/>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8" name="Google Shape;3248;p79"/>
              <p:cNvGrpSpPr/>
              <p:nvPr/>
            </p:nvGrpSpPr>
            <p:grpSpPr>
              <a:xfrm>
                <a:off x="4084715" y="3266478"/>
                <a:ext cx="31468" cy="26898"/>
                <a:chOff x="4084715" y="3266478"/>
                <a:chExt cx="31468" cy="26898"/>
              </a:xfrm>
            </p:grpSpPr>
            <p:sp>
              <p:nvSpPr>
                <p:cNvPr id="3249" name="Google Shape;3249;p79"/>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9"/>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1" name="Google Shape;3251;p79"/>
              <p:cNvGrpSpPr/>
              <p:nvPr/>
            </p:nvGrpSpPr>
            <p:grpSpPr>
              <a:xfrm>
                <a:off x="4159213" y="3279849"/>
                <a:ext cx="31405" cy="26945"/>
                <a:chOff x="4159213" y="3279849"/>
                <a:chExt cx="31405" cy="26945"/>
              </a:xfrm>
            </p:grpSpPr>
            <p:sp>
              <p:nvSpPr>
                <p:cNvPr id="3252" name="Google Shape;3252;p79"/>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9"/>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4" name="Google Shape;3254;p79"/>
              <p:cNvGrpSpPr/>
              <p:nvPr/>
            </p:nvGrpSpPr>
            <p:grpSpPr>
              <a:xfrm>
                <a:off x="4201550" y="3266502"/>
                <a:ext cx="31405" cy="26883"/>
                <a:chOff x="4201550" y="3266502"/>
                <a:chExt cx="31405" cy="26883"/>
              </a:xfrm>
            </p:grpSpPr>
            <p:sp>
              <p:nvSpPr>
                <p:cNvPr id="3255" name="Google Shape;3255;p79"/>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9"/>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7" name="Google Shape;3257;p79"/>
              <p:cNvGrpSpPr/>
              <p:nvPr/>
            </p:nvGrpSpPr>
            <p:grpSpPr>
              <a:xfrm>
                <a:off x="4201550" y="3338278"/>
                <a:ext cx="31405" cy="26930"/>
                <a:chOff x="4201550" y="3338278"/>
                <a:chExt cx="31405" cy="26930"/>
              </a:xfrm>
            </p:grpSpPr>
            <p:sp>
              <p:nvSpPr>
                <p:cNvPr id="3258" name="Google Shape;3258;p79"/>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79"/>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0" name="Google Shape;3260;p79"/>
              <p:cNvGrpSpPr/>
              <p:nvPr/>
            </p:nvGrpSpPr>
            <p:grpSpPr>
              <a:xfrm>
                <a:off x="4238272" y="3369132"/>
                <a:ext cx="31405" cy="27001"/>
                <a:chOff x="4238272" y="3369132"/>
                <a:chExt cx="31405" cy="27001"/>
              </a:xfrm>
            </p:grpSpPr>
            <p:sp>
              <p:nvSpPr>
                <p:cNvPr id="3261" name="Google Shape;3261;p79"/>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79"/>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63" name="Google Shape;3263;p79"/>
            <p:cNvGrpSpPr/>
            <p:nvPr/>
          </p:nvGrpSpPr>
          <p:grpSpPr>
            <a:xfrm>
              <a:off x="4068639" y="3200169"/>
              <a:ext cx="77643" cy="37272"/>
              <a:chOff x="4068639" y="3200169"/>
              <a:chExt cx="77643" cy="37272"/>
            </a:xfrm>
          </p:grpSpPr>
          <p:sp>
            <p:nvSpPr>
              <p:cNvPr id="3264" name="Google Shape;3264;p79"/>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5" name="Google Shape;3265;p79"/>
              <p:cNvGrpSpPr/>
              <p:nvPr/>
            </p:nvGrpSpPr>
            <p:grpSpPr>
              <a:xfrm>
                <a:off x="4114878" y="3200169"/>
                <a:ext cx="31405" cy="26993"/>
                <a:chOff x="4114878" y="3200169"/>
                <a:chExt cx="31405" cy="26993"/>
              </a:xfrm>
            </p:grpSpPr>
            <p:sp>
              <p:nvSpPr>
                <p:cNvPr id="3266" name="Google Shape;3266;p79"/>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79"/>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8" name="Google Shape;3268;p79"/>
              <p:cNvGrpSpPr/>
              <p:nvPr/>
            </p:nvGrpSpPr>
            <p:grpSpPr>
              <a:xfrm>
                <a:off x="4068639" y="3210535"/>
                <a:ext cx="31499" cy="26906"/>
                <a:chOff x="4068639" y="3210535"/>
                <a:chExt cx="31499" cy="26906"/>
              </a:xfrm>
            </p:grpSpPr>
            <p:sp>
              <p:nvSpPr>
                <p:cNvPr id="3269" name="Google Shape;3269;p79"/>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9"/>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71" name="Google Shape;3271;p79"/>
            <p:cNvGrpSpPr/>
            <p:nvPr/>
          </p:nvGrpSpPr>
          <p:grpSpPr>
            <a:xfrm>
              <a:off x="3869702" y="3066935"/>
              <a:ext cx="382664" cy="190294"/>
              <a:chOff x="3869702" y="3066935"/>
              <a:chExt cx="382664" cy="190294"/>
            </a:xfrm>
          </p:grpSpPr>
          <p:grpSp>
            <p:nvGrpSpPr>
              <p:cNvPr id="3272" name="Google Shape;3272;p79"/>
              <p:cNvGrpSpPr/>
              <p:nvPr/>
            </p:nvGrpSpPr>
            <p:grpSpPr>
              <a:xfrm>
                <a:off x="3888633" y="3082351"/>
                <a:ext cx="351172" cy="160698"/>
                <a:chOff x="3888633" y="3082351"/>
                <a:chExt cx="351172" cy="160698"/>
              </a:xfrm>
            </p:grpSpPr>
            <p:sp>
              <p:nvSpPr>
                <p:cNvPr id="3273" name="Google Shape;3273;p79"/>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79"/>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9"/>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79"/>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79"/>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9"/>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9" name="Google Shape;3279;p79"/>
              <p:cNvGrpSpPr/>
              <p:nvPr/>
            </p:nvGrpSpPr>
            <p:grpSpPr>
              <a:xfrm>
                <a:off x="4143703" y="3066935"/>
                <a:ext cx="37783" cy="32357"/>
                <a:chOff x="4143703" y="3066935"/>
                <a:chExt cx="37783" cy="32357"/>
              </a:xfrm>
            </p:grpSpPr>
            <p:sp>
              <p:nvSpPr>
                <p:cNvPr id="3280" name="Google Shape;3280;p79"/>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9"/>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2" name="Google Shape;3282;p79"/>
              <p:cNvGrpSpPr/>
              <p:nvPr/>
            </p:nvGrpSpPr>
            <p:grpSpPr>
              <a:xfrm>
                <a:off x="4044565" y="3103563"/>
                <a:ext cx="37783" cy="32451"/>
                <a:chOff x="4044565" y="3103563"/>
                <a:chExt cx="37783" cy="32451"/>
              </a:xfrm>
            </p:grpSpPr>
            <p:sp>
              <p:nvSpPr>
                <p:cNvPr id="3283" name="Google Shape;3283;p79"/>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9"/>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5" name="Google Shape;3285;p79"/>
              <p:cNvGrpSpPr/>
              <p:nvPr/>
            </p:nvGrpSpPr>
            <p:grpSpPr>
              <a:xfrm>
                <a:off x="4017454" y="3188237"/>
                <a:ext cx="37776" cy="32357"/>
                <a:chOff x="4017454" y="3188237"/>
                <a:chExt cx="37776" cy="32357"/>
              </a:xfrm>
            </p:grpSpPr>
            <p:sp>
              <p:nvSpPr>
                <p:cNvPr id="3286" name="Google Shape;3286;p79"/>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9"/>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8" name="Google Shape;3288;p79"/>
              <p:cNvGrpSpPr/>
              <p:nvPr/>
            </p:nvGrpSpPr>
            <p:grpSpPr>
              <a:xfrm>
                <a:off x="3921548" y="3157509"/>
                <a:ext cx="37783" cy="32357"/>
                <a:chOff x="3921548" y="3157509"/>
                <a:chExt cx="37783" cy="32357"/>
              </a:xfrm>
            </p:grpSpPr>
            <p:sp>
              <p:nvSpPr>
                <p:cNvPr id="3289" name="Google Shape;3289;p79"/>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79"/>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1" name="Google Shape;3291;p79"/>
              <p:cNvGrpSpPr/>
              <p:nvPr/>
            </p:nvGrpSpPr>
            <p:grpSpPr>
              <a:xfrm>
                <a:off x="3939056" y="3211620"/>
                <a:ext cx="37783" cy="32380"/>
                <a:chOff x="3939056" y="3211620"/>
                <a:chExt cx="37783" cy="32380"/>
              </a:xfrm>
            </p:grpSpPr>
            <p:sp>
              <p:nvSpPr>
                <p:cNvPr id="3292" name="Google Shape;3292;p79"/>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79"/>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4" name="Google Shape;3294;p79"/>
              <p:cNvGrpSpPr/>
              <p:nvPr/>
            </p:nvGrpSpPr>
            <p:grpSpPr>
              <a:xfrm>
                <a:off x="4176240" y="3136965"/>
                <a:ext cx="31405" cy="26930"/>
                <a:chOff x="4176240" y="3136965"/>
                <a:chExt cx="31405" cy="26930"/>
              </a:xfrm>
            </p:grpSpPr>
            <p:sp>
              <p:nvSpPr>
                <p:cNvPr id="3295" name="Google Shape;3295;p79"/>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79"/>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7" name="Google Shape;3297;p79"/>
              <p:cNvGrpSpPr/>
              <p:nvPr/>
            </p:nvGrpSpPr>
            <p:grpSpPr>
              <a:xfrm>
                <a:off x="4133148" y="3152593"/>
                <a:ext cx="31499" cy="27001"/>
                <a:chOff x="4133148" y="3152593"/>
                <a:chExt cx="31499" cy="27001"/>
              </a:xfrm>
            </p:grpSpPr>
            <p:sp>
              <p:nvSpPr>
                <p:cNvPr id="3298" name="Google Shape;3298;p79"/>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9"/>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0" name="Google Shape;3300;p79"/>
              <p:cNvGrpSpPr/>
              <p:nvPr/>
            </p:nvGrpSpPr>
            <p:grpSpPr>
              <a:xfrm>
                <a:off x="4220866" y="3073534"/>
                <a:ext cx="31499" cy="26898"/>
                <a:chOff x="4220866" y="3073534"/>
                <a:chExt cx="31499" cy="26898"/>
              </a:xfrm>
            </p:grpSpPr>
            <p:sp>
              <p:nvSpPr>
                <p:cNvPr id="3301" name="Google Shape;3301;p79"/>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9"/>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3" name="Google Shape;3303;p79"/>
              <p:cNvGrpSpPr/>
              <p:nvPr/>
            </p:nvGrpSpPr>
            <p:grpSpPr>
              <a:xfrm>
                <a:off x="3869702" y="3230323"/>
                <a:ext cx="31499" cy="26906"/>
                <a:chOff x="3869702" y="3230323"/>
                <a:chExt cx="31499" cy="26906"/>
              </a:xfrm>
            </p:grpSpPr>
            <p:sp>
              <p:nvSpPr>
                <p:cNvPr id="3304" name="Google Shape;3304;p79"/>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79"/>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06" name="Google Shape;3306;p79"/>
            <p:cNvGrpSpPr/>
            <p:nvPr/>
          </p:nvGrpSpPr>
          <p:grpSpPr>
            <a:xfrm>
              <a:off x="4271383" y="3065882"/>
              <a:ext cx="304556" cy="341663"/>
              <a:chOff x="4271383" y="3065882"/>
              <a:chExt cx="304556" cy="341663"/>
            </a:xfrm>
          </p:grpSpPr>
          <p:grpSp>
            <p:nvGrpSpPr>
              <p:cNvPr id="3307" name="Google Shape;3307;p79"/>
              <p:cNvGrpSpPr/>
              <p:nvPr/>
            </p:nvGrpSpPr>
            <p:grpSpPr>
              <a:xfrm>
                <a:off x="4293838" y="3078639"/>
                <a:ext cx="269353" cy="311973"/>
                <a:chOff x="4293838" y="3078639"/>
                <a:chExt cx="269353" cy="311973"/>
              </a:xfrm>
            </p:grpSpPr>
            <p:sp>
              <p:nvSpPr>
                <p:cNvPr id="3308" name="Google Shape;3308;p79"/>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79"/>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79"/>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9"/>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9"/>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9"/>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9"/>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9"/>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79"/>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79"/>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79"/>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79"/>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79"/>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79"/>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79"/>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79"/>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79"/>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5" name="Google Shape;3325;p79"/>
              <p:cNvGrpSpPr/>
              <p:nvPr/>
            </p:nvGrpSpPr>
            <p:grpSpPr>
              <a:xfrm>
                <a:off x="4538164" y="3342061"/>
                <a:ext cx="37776" cy="32380"/>
                <a:chOff x="4538164" y="3342061"/>
                <a:chExt cx="37776" cy="32380"/>
              </a:xfrm>
            </p:grpSpPr>
            <p:sp>
              <p:nvSpPr>
                <p:cNvPr id="3326" name="Google Shape;3326;p79"/>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9"/>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8" name="Google Shape;3328;p79"/>
              <p:cNvGrpSpPr/>
              <p:nvPr/>
            </p:nvGrpSpPr>
            <p:grpSpPr>
              <a:xfrm>
                <a:off x="4271383" y="3194742"/>
                <a:ext cx="37783" cy="32420"/>
                <a:chOff x="4271383" y="3194742"/>
                <a:chExt cx="37783" cy="32420"/>
              </a:xfrm>
            </p:grpSpPr>
            <p:sp>
              <p:nvSpPr>
                <p:cNvPr id="3329" name="Google Shape;3329;p79"/>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79"/>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1" name="Google Shape;3331;p79"/>
              <p:cNvGrpSpPr/>
              <p:nvPr/>
            </p:nvGrpSpPr>
            <p:grpSpPr>
              <a:xfrm>
                <a:off x="4284416" y="3084058"/>
                <a:ext cx="37783" cy="32357"/>
                <a:chOff x="4284416" y="3084058"/>
                <a:chExt cx="37783" cy="32357"/>
              </a:xfrm>
            </p:grpSpPr>
            <p:sp>
              <p:nvSpPr>
                <p:cNvPr id="3332" name="Google Shape;3332;p79"/>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79"/>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4" name="Google Shape;3334;p79"/>
              <p:cNvGrpSpPr/>
              <p:nvPr/>
            </p:nvGrpSpPr>
            <p:grpSpPr>
              <a:xfrm>
                <a:off x="4478697" y="3297561"/>
                <a:ext cx="37776" cy="32451"/>
                <a:chOff x="4478697" y="3297561"/>
                <a:chExt cx="37776" cy="32451"/>
              </a:xfrm>
            </p:grpSpPr>
            <p:sp>
              <p:nvSpPr>
                <p:cNvPr id="3335" name="Google Shape;3335;p79"/>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9"/>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7" name="Google Shape;3337;p79"/>
              <p:cNvGrpSpPr/>
              <p:nvPr/>
            </p:nvGrpSpPr>
            <p:grpSpPr>
              <a:xfrm>
                <a:off x="4411813" y="3331711"/>
                <a:ext cx="37776" cy="32451"/>
                <a:chOff x="4411813" y="3331711"/>
                <a:chExt cx="37776" cy="32451"/>
              </a:xfrm>
            </p:grpSpPr>
            <p:sp>
              <p:nvSpPr>
                <p:cNvPr id="3338" name="Google Shape;3338;p79"/>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79"/>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0" name="Google Shape;3340;p79"/>
              <p:cNvGrpSpPr/>
              <p:nvPr/>
            </p:nvGrpSpPr>
            <p:grpSpPr>
              <a:xfrm>
                <a:off x="4337984" y="3375188"/>
                <a:ext cx="37776" cy="32357"/>
                <a:chOff x="4337984" y="3375188"/>
                <a:chExt cx="37776" cy="32357"/>
              </a:xfrm>
            </p:grpSpPr>
            <p:sp>
              <p:nvSpPr>
                <p:cNvPr id="3341" name="Google Shape;3341;p79"/>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79"/>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3" name="Google Shape;3343;p79"/>
              <p:cNvGrpSpPr/>
              <p:nvPr/>
            </p:nvGrpSpPr>
            <p:grpSpPr>
              <a:xfrm>
                <a:off x="4494867" y="3090530"/>
                <a:ext cx="37878" cy="32451"/>
                <a:chOff x="4494867" y="3090530"/>
                <a:chExt cx="37878" cy="32451"/>
              </a:xfrm>
            </p:grpSpPr>
            <p:sp>
              <p:nvSpPr>
                <p:cNvPr id="3344" name="Google Shape;3344;p79"/>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79"/>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6" name="Google Shape;3346;p79"/>
              <p:cNvGrpSpPr/>
              <p:nvPr/>
            </p:nvGrpSpPr>
            <p:grpSpPr>
              <a:xfrm>
                <a:off x="4525124" y="3207774"/>
                <a:ext cx="37783" cy="32420"/>
                <a:chOff x="4525124" y="3207774"/>
                <a:chExt cx="37783" cy="32420"/>
              </a:xfrm>
            </p:grpSpPr>
            <p:sp>
              <p:nvSpPr>
                <p:cNvPr id="3347" name="Google Shape;3347;p79"/>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79"/>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9" name="Google Shape;3349;p79"/>
              <p:cNvGrpSpPr/>
              <p:nvPr/>
            </p:nvGrpSpPr>
            <p:grpSpPr>
              <a:xfrm>
                <a:off x="4440544" y="3176479"/>
                <a:ext cx="31499" cy="26898"/>
                <a:chOff x="4440544" y="3176479"/>
                <a:chExt cx="31499" cy="26898"/>
              </a:xfrm>
            </p:grpSpPr>
            <p:sp>
              <p:nvSpPr>
                <p:cNvPr id="3350" name="Google Shape;3350;p79"/>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79"/>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2" name="Google Shape;3352;p79"/>
              <p:cNvGrpSpPr/>
              <p:nvPr/>
            </p:nvGrpSpPr>
            <p:grpSpPr>
              <a:xfrm>
                <a:off x="4350545" y="3156400"/>
                <a:ext cx="31405" cy="27001"/>
                <a:chOff x="4350545" y="3156400"/>
                <a:chExt cx="31405" cy="27001"/>
              </a:xfrm>
            </p:grpSpPr>
            <p:sp>
              <p:nvSpPr>
                <p:cNvPr id="3353" name="Google Shape;3353;p79"/>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9"/>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5" name="Google Shape;3355;p79"/>
              <p:cNvGrpSpPr/>
              <p:nvPr/>
            </p:nvGrpSpPr>
            <p:grpSpPr>
              <a:xfrm>
                <a:off x="4376703" y="3255058"/>
                <a:ext cx="31405" cy="27001"/>
                <a:chOff x="4376703" y="3255058"/>
                <a:chExt cx="31405" cy="27001"/>
              </a:xfrm>
            </p:grpSpPr>
            <p:sp>
              <p:nvSpPr>
                <p:cNvPr id="3356" name="Google Shape;3356;p79"/>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9"/>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8" name="Google Shape;3358;p79"/>
              <p:cNvGrpSpPr/>
              <p:nvPr/>
            </p:nvGrpSpPr>
            <p:grpSpPr>
              <a:xfrm>
                <a:off x="4331322" y="3283656"/>
                <a:ext cx="31405" cy="26945"/>
                <a:chOff x="4331322" y="3283656"/>
                <a:chExt cx="31405" cy="26945"/>
              </a:xfrm>
            </p:grpSpPr>
            <p:sp>
              <p:nvSpPr>
                <p:cNvPr id="3359" name="Google Shape;3359;p79"/>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9"/>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1" name="Google Shape;3361;p79"/>
              <p:cNvGrpSpPr/>
              <p:nvPr/>
            </p:nvGrpSpPr>
            <p:grpSpPr>
              <a:xfrm>
                <a:off x="4380510" y="3065882"/>
                <a:ext cx="31405" cy="26938"/>
                <a:chOff x="4380510" y="3065882"/>
                <a:chExt cx="31405" cy="26938"/>
              </a:xfrm>
            </p:grpSpPr>
            <p:sp>
              <p:nvSpPr>
                <p:cNvPr id="3362" name="Google Shape;3362;p79"/>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79"/>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64" name="Google Shape;3364;p79"/>
            <p:cNvGrpSpPr/>
            <p:nvPr/>
          </p:nvGrpSpPr>
          <p:grpSpPr>
            <a:xfrm>
              <a:off x="4558998" y="3188237"/>
              <a:ext cx="1280131" cy="1052746"/>
              <a:chOff x="4558998" y="3188237"/>
              <a:chExt cx="1280131" cy="1052746"/>
            </a:xfrm>
          </p:grpSpPr>
          <p:sp>
            <p:nvSpPr>
              <p:cNvPr id="3365" name="Google Shape;3365;p79"/>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6" name="Google Shape;3366;p79"/>
              <p:cNvGrpSpPr/>
              <p:nvPr/>
            </p:nvGrpSpPr>
            <p:grpSpPr>
              <a:xfrm>
                <a:off x="4579164" y="3203653"/>
                <a:ext cx="1244833" cy="1020397"/>
                <a:chOff x="4579164" y="3203653"/>
                <a:chExt cx="1244833" cy="1020397"/>
              </a:xfrm>
            </p:grpSpPr>
            <p:sp>
              <p:nvSpPr>
                <p:cNvPr id="3367" name="Google Shape;3367;p79"/>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9"/>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9" name="Google Shape;3369;p79"/>
                <p:cNvGrpSpPr/>
                <p:nvPr/>
              </p:nvGrpSpPr>
              <p:grpSpPr>
                <a:xfrm>
                  <a:off x="4579164" y="3203653"/>
                  <a:ext cx="1244833" cy="1020397"/>
                  <a:chOff x="4579164" y="3203653"/>
                  <a:chExt cx="1244833" cy="1020397"/>
                </a:xfrm>
              </p:grpSpPr>
              <p:sp>
                <p:nvSpPr>
                  <p:cNvPr id="3370" name="Google Shape;3370;p79"/>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79"/>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2" name="Google Shape;3372;p79"/>
                  <p:cNvGrpSpPr/>
                  <p:nvPr/>
                </p:nvGrpSpPr>
                <p:grpSpPr>
                  <a:xfrm>
                    <a:off x="4579164" y="3203653"/>
                    <a:ext cx="1244833" cy="1020397"/>
                    <a:chOff x="4579164" y="3203653"/>
                    <a:chExt cx="1244833" cy="1020397"/>
                  </a:xfrm>
                </p:grpSpPr>
                <p:sp>
                  <p:nvSpPr>
                    <p:cNvPr id="3373" name="Google Shape;3373;p79"/>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79"/>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79"/>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9"/>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9"/>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9"/>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9"/>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9"/>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1" name="Google Shape;3381;p79"/>
                    <p:cNvGrpSpPr/>
                    <p:nvPr/>
                  </p:nvGrpSpPr>
                  <p:grpSpPr>
                    <a:xfrm>
                      <a:off x="4579164" y="3203653"/>
                      <a:ext cx="1244833" cy="1020397"/>
                      <a:chOff x="4579164" y="3203653"/>
                      <a:chExt cx="1244833" cy="1020397"/>
                    </a:xfrm>
                  </p:grpSpPr>
                  <p:sp>
                    <p:nvSpPr>
                      <p:cNvPr id="3382" name="Google Shape;3382;p79"/>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9"/>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9"/>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9"/>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79"/>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79"/>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9"/>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9"/>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9"/>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9"/>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9"/>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9"/>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9"/>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9"/>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6" name="Google Shape;3396;p79"/>
                      <p:cNvGrpSpPr/>
                      <p:nvPr/>
                    </p:nvGrpSpPr>
                    <p:grpSpPr>
                      <a:xfrm>
                        <a:off x="4579164" y="3203653"/>
                        <a:ext cx="1244833" cy="1020397"/>
                        <a:chOff x="4579164" y="3203653"/>
                        <a:chExt cx="1244833" cy="1020397"/>
                      </a:xfrm>
                    </p:grpSpPr>
                    <p:sp>
                      <p:nvSpPr>
                        <p:cNvPr id="3397" name="Google Shape;3397;p79"/>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79"/>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79"/>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9"/>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9"/>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9"/>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79"/>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9"/>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9"/>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9"/>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9"/>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9"/>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9"/>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9"/>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9"/>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9"/>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9"/>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79"/>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79"/>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9"/>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9"/>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9"/>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9"/>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9"/>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1" name="Google Shape;3421;p79"/>
                        <p:cNvGrpSpPr/>
                        <p:nvPr/>
                      </p:nvGrpSpPr>
                      <p:grpSpPr>
                        <a:xfrm>
                          <a:off x="4579164" y="3203653"/>
                          <a:ext cx="1244833" cy="1020397"/>
                          <a:chOff x="4579164" y="3203653"/>
                          <a:chExt cx="1244833" cy="1020397"/>
                        </a:xfrm>
                      </p:grpSpPr>
                      <p:sp>
                        <p:nvSpPr>
                          <p:cNvPr id="3422" name="Google Shape;3422;p79"/>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3" name="Google Shape;3423;p79"/>
                          <p:cNvGrpSpPr/>
                          <p:nvPr/>
                        </p:nvGrpSpPr>
                        <p:grpSpPr>
                          <a:xfrm>
                            <a:off x="4579164" y="3203653"/>
                            <a:ext cx="1244833" cy="1020397"/>
                            <a:chOff x="4579164" y="3203653"/>
                            <a:chExt cx="1244833" cy="1020397"/>
                          </a:xfrm>
                        </p:grpSpPr>
                        <p:sp>
                          <p:nvSpPr>
                            <p:cNvPr id="3424" name="Google Shape;3424;p79"/>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79"/>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79"/>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79"/>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79"/>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79"/>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9"/>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1" name="Google Shape;3431;p79"/>
                            <p:cNvGrpSpPr/>
                            <p:nvPr/>
                          </p:nvGrpSpPr>
                          <p:grpSpPr>
                            <a:xfrm>
                              <a:off x="4579164" y="3203653"/>
                              <a:ext cx="1244833" cy="1020397"/>
                              <a:chOff x="4579164" y="3203653"/>
                              <a:chExt cx="1244833" cy="1020397"/>
                            </a:xfrm>
                          </p:grpSpPr>
                          <p:sp>
                            <p:nvSpPr>
                              <p:cNvPr id="3432" name="Google Shape;3432;p79"/>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79"/>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79"/>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9"/>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9"/>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9"/>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79"/>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79"/>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9"/>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79"/>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79"/>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79"/>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79"/>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5" name="Google Shape;3445;p79"/>
                              <p:cNvGrpSpPr/>
                              <p:nvPr/>
                            </p:nvGrpSpPr>
                            <p:grpSpPr>
                              <a:xfrm>
                                <a:off x="4579164" y="3203653"/>
                                <a:ext cx="1244833" cy="1020397"/>
                                <a:chOff x="4579164" y="3203653"/>
                                <a:chExt cx="1244833" cy="1020397"/>
                              </a:xfrm>
                            </p:grpSpPr>
                            <p:sp>
                              <p:nvSpPr>
                                <p:cNvPr id="3446" name="Google Shape;3446;p79"/>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79"/>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9"/>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9"/>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9"/>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9"/>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9"/>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3" name="Google Shape;3453;p79"/>
                                <p:cNvGrpSpPr/>
                                <p:nvPr/>
                              </p:nvGrpSpPr>
                              <p:grpSpPr>
                                <a:xfrm>
                                  <a:off x="4579164" y="3203653"/>
                                  <a:ext cx="1244833" cy="1020397"/>
                                  <a:chOff x="4579164" y="3203653"/>
                                  <a:chExt cx="1244833" cy="1020397"/>
                                </a:xfrm>
                              </p:grpSpPr>
                              <p:sp>
                                <p:nvSpPr>
                                  <p:cNvPr id="3454" name="Google Shape;3454;p79"/>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79"/>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79"/>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79"/>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79"/>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9" name="Google Shape;3459;p79"/>
                                  <p:cNvGrpSpPr/>
                                  <p:nvPr/>
                                </p:nvGrpSpPr>
                                <p:grpSpPr>
                                  <a:xfrm>
                                    <a:off x="4579164" y="3203653"/>
                                    <a:ext cx="1244833" cy="1020397"/>
                                    <a:chOff x="4579164" y="3203653"/>
                                    <a:chExt cx="1244833" cy="1020397"/>
                                  </a:xfrm>
                                </p:grpSpPr>
                                <p:sp>
                                  <p:nvSpPr>
                                    <p:cNvPr id="3460" name="Google Shape;3460;p79"/>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79"/>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79"/>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79"/>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3464" name="Google Shape;3464;p79"/>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79"/>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79"/>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467" name="Google Shape;3467;p79"/>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468" name="Google Shape;3468;p79"/>
              <p:cNvGrpSpPr/>
              <p:nvPr/>
            </p:nvGrpSpPr>
            <p:grpSpPr>
              <a:xfrm>
                <a:off x="4595437" y="3598775"/>
                <a:ext cx="37776" cy="32451"/>
                <a:chOff x="4595437" y="3598775"/>
                <a:chExt cx="37776" cy="32451"/>
              </a:xfrm>
            </p:grpSpPr>
            <p:sp>
              <p:nvSpPr>
                <p:cNvPr id="3469" name="Google Shape;3469;p79"/>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9"/>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1" name="Google Shape;3471;p79"/>
              <p:cNvGrpSpPr/>
              <p:nvPr/>
            </p:nvGrpSpPr>
            <p:grpSpPr>
              <a:xfrm>
                <a:off x="4641864" y="3524443"/>
                <a:ext cx="37776" cy="32380"/>
                <a:chOff x="4641864" y="3524443"/>
                <a:chExt cx="37776" cy="32380"/>
              </a:xfrm>
            </p:grpSpPr>
            <p:sp>
              <p:nvSpPr>
                <p:cNvPr id="3472" name="Google Shape;3472;p79"/>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79"/>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4" name="Google Shape;3474;p79"/>
              <p:cNvGrpSpPr/>
              <p:nvPr/>
            </p:nvGrpSpPr>
            <p:grpSpPr>
              <a:xfrm>
                <a:off x="4648431" y="3893901"/>
                <a:ext cx="37776" cy="32357"/>
                <a:chOff x="4648431" y="3893901"/>
                <a:chExt cx="37776" cy="32357"/>
              </a:xfrm>
            </p:grpSpPr>
            <p:sp>
              <p:nvSpPr>
                <p:cNvPr id="3475" name="Google Shape;3475;p79"/>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79"/>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7" name="Google Shape;3477;p79"/>
              <p:cNvGrpSpPr/>
              <p:nvPr/>
            </p:nvGrpSpPr>
            <p:grpSpPr>
              <a:xfrm>
                <a:off x="4567752" y="3722908"/>
                <a:ext cx="37870" cy="32380"/>
                <a:chOff x="4567752" y="3722908"/>
                <a:chExt cx="37870" cy="32380"/>
              </a:xfrm>
            </p:grpSpPr>
            <p:sp>
              <p:nvSpPr>
                <p:cNvPr id="3478" name="Google Shape;3478;p79"/>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79"/>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0" name="Google Shape;3480;p79"/>
              <p:cNvGrpSpPr/>
              <p:nvPr/>
            </p:nvGrpSpPr>
            <p:grpSpPr>
              <a:xfrm>
                <a:off x="4617506" y="3652052"/>
                <a:ext cx="37783" cy="32357"/>
                <a:chOff x="4617506" y="3652052"/>
                <a:chExt cx="37783" cy="32357"/>
              </a:xfrm>
            </p:grpSpPr>
            <p:sp>
              <p:nvSpPr>
                <p:cNvPr id="3481" name="Google Shape;3481;p79"/>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79"/>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3" name="Google Shape;3483;p79"/>
              <p:cNvGrpSpPr/>
              <p:nvPr/>
            </p:nvGrpSpPr>
            <p:grpSpPr>
              <a:xfrm>
                <a:off x="4739005" y="3554149"/>
                <a:ext cx="37870" cy="32357"/>
                <a:chOff x="4739005" y="3554149"/>
                <a:chExt cx="37870" cy="32357"/>
              </a:xfrm>
            </p:grpSpPr>
            <p:sp>
              <p:nvSpPr>
                <p:cNvPr id="3484" name="Google Shape;3484;p79"/>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79"/>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6" name="Google Shape;3486;p79"/>
              <p:cNvGrpSpPr/>
              <p:nvPr/>
            </p:nvGrpSpPr>
            <p:grpSpPr>
              <a:xfrm>
                <a:off x="4806557" y="3630258"/>
                <a:ext cx="37776" cy="32364"/>
                <a:chOff x="4806557" y="3630258"/>
                <a:chExt cx="37776" cy="32364"/>
              </a:xfrm>
            </p:grpSpPr>
            <p:sp>
              <p:nvSpPr>
                <p:cNvPr id="3487" name="Google Shape;3487;p79"/>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79"/>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9" name="Google Shape;3489;p79"/>
              <p:cNvGrpSpPr/>
              <p:nvPr/>
            </p:nvGrpSpPr>
            <p:grpSpPr>
              <a:xfrm>
                <a:off x="4737007" y="4004357"/>
                <a:ext cx="37870" cy="32357"/>
                <a:chOff x="4737007" y="4004357"/>
                <a:chExt cx="37870" cy="32357"/>
              </a:xfrm>
            </p:grpSpPr>
            <p:sp>
              <p:nvSpPr>
                <p:cNvPr id="3490" name="Google Shape;3490;p79"/>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79"/>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2" name="Google Shape;3492;p79"/>
              <p:cNvGrpSpPr/>
              <p:nvPr/>
            </p:nvGrpSpPr>
            <p:grpSpPr>
              <a:xfrm>
                <a:off x="4773634" y="4208627"/>
                <a:ext cx="37776" cy="32357"/>
                <a:chOff x="4773634" y="4208627"/>
                <a:chExt cx="37776" cy="32357"/>
              </a:xfrm>
            </p:grpSpPr>
            <p:sp>
              <p:nvSpPr>
                <p:cNvPr id="3493" name="Google Shape;3493;p79"/>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79"/>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5" name="Google Shape;3495;p79"/>
              <p:cNvGrpSpPr/>
              <p:nvPr/>
            </p:nvGrpSpPr>
            <p:grpSpPr>
              <a:xfrm>
                <a:off x="4888282" y="4074764"/>
                <a:ext cx="37776" cy="32451"/>
                <a:chOff x="4888282" y="4074764"/>
                <a:chExt cx="37776" cy="32451"/>
              </a:xfrm>
            </p:grpSpPr>
            <p:sp>
              <p:nvSpPr>
                <p:cNvPr id="3496" name="Google Shape;3496;p79"/>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79"/>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8" name="Google Shape;3498;p79"/>
              <p:cNvGrpSpPr/>
              <p:nvPr/>
            </p:nvGrpSpPr>
            <p:grpSpPr>
              <a:xfrm>
                <a:off x="4901315" y="3804271"/>
                <a:ext cx="37776" cy="32364"/>
                <a:chOff x="4901315" y="3804271"/>
                <a:chExt cx="37776" cy="32364"/>
              </a:xfrm>
            </p:grpSpPr>
            <p:sp>
              <p:nvSpPr>
                <p:cNvPr id="3499" name="Google Shape;3499;p79"/>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79"/>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1" name="Google Shape;3501;p79"/>
              <p:cNvGrpSpPr/>
              <p:nvPr/>
            </p:nvGrpSpPr>
            <p:grpSpPr>
              <a:xfrm>
                <a:off x="4866394" y="3715035"/>
                <a:ext cx="37846" cy="32357"/>
                <a:chOff x="4866394" y="3715035"/>
                <a:chExt cx="37846" cy="32357"/>
              </a:xfrm>
            </p:grpSpPr>
            <p:sp>
              <p:nvSpPr>
                <p:cNvPr id="3502" name="Google Shape;3502;p79"/>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79"/>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4" name="Google Shape;3504;p79"/>
              <p:cNvGrpSpPr/>
              <p:nvPr/>
            </p:nvGrpSpPr>
            <p:grpSpPr>
              <a:xfrm>
                <a:off x="4979233" y="3839798"/>
                <a:ext cx="37878" cy="32420"/>
                <a:chOff x="4979233" y="3839798"/>
                <a:chExt cx="37878" cy="32420"/>
              </a:xfrm>
            </p:grpSpPr>
            <p:sp>
              <p:nvSpPr>
                <p:cNvPr id="3505" name="Google Shape;3505;p79"/>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79"/>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7" name="Google Shape;3507;p79"/>
              <p:cNvGrpSpPr/>
              <p:nvPr/>
            </p:nvGrpSpPr>
            <p:grpSpPr>
              <a:xfrm>
                <a:off x="4790662" y="3679147"/>
                <a:ext cx="37783" cy="32380"/>
                <a:chOff x="4790662" y="3679147"/>
                <a:chExt cx="37783" cy="32380"/>
              </a:xfrm>
            </p:grpSpPr>
            <p:sp>
              <p:nvSpPr>
                <p:cNvPr id="3508" name="Google Shape;3508;p79"/>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79"/>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0" name="Google Shape;3510;p79"/>
              <p:cNvGrpSpPr/>
              <p:nvPr/>
            </p:nvGrpSpPr>
            <p:grpSpPr>
              <a:xfrm>
                <a:off x="4857263" y="3557861"/>
                <a:ext cx="37776" cy="32357"/>
                <a:chOff x="4857263" y="3557861"/>
                <a:chExt cx="37776" cy="32357"/>
              </a:xfrm>
            </p:grpSpPr>
            <p:sp>
              <p:nvSpPr>
                <p:cNvPr id="3511" name="Google Shape;3511;p79"/>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79"/>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3" name="Google Shape;3513;p79"/>
              <p:cNvGrpSpPr/>
              <p:nvPr/>
            </p:nvGrpSpPr>
            <p:grpSpPr>
              <a:xfrm>
                <a:off x="4883902" y="3648033"/>
                <a:ext cx="37783" cy="32380"/>
                <a:chOff x="4883902" y="3648033"/>
                <a:chExt cx="37783" cy="32380"/>
              </a:xfrm>
            </p:grpSpPr>
            <p:sp>
              <p:nvSpPr>
                <p:cNvPr id="3514" name="Google Shape;3514;p79"/>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79"/>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6" name="Google Shape;3516;p79"/>
              <p:cNvGrpSpPr/>
              <p:nvPr/>
            </p:nvGrpSpPr>
            <p:grpSpPr>
              <a:xfrm>
                <a:off x="4907780" y="3347220"/>
                <a:ext cx="37878" cy="32357"/>
                <a:chOff x="4907780" y="3347220"/>
                <a:chExt cx="37878" cy="32357"/>
              </a:xfrm>
            </p:grpSpPr>
            <p:sp>
              <p:nvSpPr>
                <p:cNvPr id="3517" name="Google Shape;3517;p79"/>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79"/>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9" name="Google Shape;3519;p79"/>
              <p:cNvGrpSpPr/>
              <p:nvPr/>
            </p:nvGrpSpPr>
            <p:grpSpPr>
              <a:xfrm>
                <a:off x="5065048" y="3738150"/>
                <a:ext cx="37783" cy="32364"/>
                <a:chOff x="5065048" y="3738150"/>
                <a:chExt cx="37783" cy="32364"/>
              </a:xfrm>
            </p:grpSpPr>
            <p:sp>
              <p:nvSpPr>
                <p:cNvPr id="3520" name="Google Shape;3520;p79"/>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79"/>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2" name="Google Shape;3522;p79"/>
              <p:cNvGrpSpPr/>
              <p:nvPr/>
            </p:nvGrpSpPr>
            <p:grpSpPr>
              <a:xfrm>
                <a:off x="5071616" y="3284615"/>
                <a:ext cx="37783" cy="32357"/>
                <a:chOff x="5071616" y="3284615"/>
                <a:chExt cx="37783" cy="32357"/>
              </a:xfrm>
            </p:grpSpPr>
            <p:sp>
              <p:nvSpPr>
                <p:cNvPr id="3523" name="Google Shape;3523;p79"/>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9"/>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5" name="Google Shape;3525;p79"/>
              <p:cNvGrpSpPr/>
              <p:nvPr/>
            </p:nvGrpSpPr>
            <p:grpSpPr>
              <a:xfrm>
                <a:off x="5389291" y="3759921"/>
                <a:ext cx="37783" cy="32380"/>
                <a:chOff x="5389291" y="3759921"/>
                <a:chExt cx="37783" cy="32380"/>
              </a:xfrm>
            </p:grpSpPr>
            <p:sp>
              <p:nvSpPr>
                <p:cNvPr id="3526" name="Google Shape;3526;p79"/>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79"/>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8" name="Google Shape;3528;p79"/>
              <p:cNvGrpSpPr/>
              <p:nvPr/>
            </p:nvGrpSpPr>
            <p:grpSpPr>
              <a:xfrm>
                <a:off x="5431534" y="3632932"/>
                <a:ext cx="37878" cy="32451"/>
                <a:chOff x="5431534" y="3632932"/>
                <a:chExt cx="37878" cy="32451"/>
              </a:xfrm>
            </p:grpSpPr>
            <p:sp>
              <p:nvSpPr>
                <p:cNvPr id="3529" name="Google Shape;3529;p79"/>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79"/>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1" name="Google Shape;3531;p79"/>
              <p:cNvGrpSpPr/>
              <p:nvPr/>
            </p:nvGrpSpPr>
            <p:grpSpPr>
              <a:xfrm>
                <a:off x="5540755" y="3544829"/>
                <a:ext cx="37783" cy="32357"/>
                <a:chOff x="5540755" y="3544829"/>
                <a:chExt cx="37783" cy="32357"/>
              </a:xfrm>
            </p:grpSpPr>
            <p:sp>
              <p:nvSpPr>
                <p:cNvPr id="3532" name="Google Shape;3532;p79"/>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79"/>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4" name="Google Shape;3534;p79"/>
              <p:cNvGrpSpPr/>
              <p:nvPr/>
            </p:nvGrpSpPr>
            <p:grpSpPr>
              <a:xfrm>
                <a:off x="5579293" y="3412107"/>
                <a:ext cx="37776" cy="32357"/>
                <a:chOff x="5579293" y="3412107"/>
                <a:chExt cx="37776" cy="32357"/>
              </a:xfrm>
            </p:grpSpPr>
            <p:sp>
              <p:nvSpPr>
                <p:cNvPr id="3535" name="Google Shape;3535;p79"/>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79"/>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7" name="Google Shape;3537;p79"/>
              <p:cNvGrpSpPr/>
              <p:nvPr/>
            </p:nvGrpSpPr>
            <p:grpSpPr>
              <a:xfrm>
                <a:off x="5801346" y="3284615"/>
                <a:ext cx="37783" cy="32357"/>
                <a:chOff x="5801346" y="3284615"/>
                <a:chExt cx="37783" cy="32357"/>
              </a:xfrm>
            </p:grpSpPr>
            <p:sp>
              <p:nvSpPr>
                <p:cNvPr id="3538" name="Google Shape;3538;p79"/>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79"/>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0" name="Google Shape;3540;p79"/>
              <p:cNvGrpSpPr/>
              <p:nvPr/>
            </p:nvGrpSpPr>
            <p:grpSpPr>
              <a:xfrm>
                <a:off x="5763578" y="3399067"/>
                <a:ext cx="37776" cy="32364"/>
                <a:chOff x="5763578" y="3399067"/>
                <a:chExt cx="37776" cy="32364"/>
              </a:xfrm>
            </p:grpSpPr>
            <p:sp>
              <p:nvSpPr>
                <p:cNvPr id="3541" name="Google Shape;3541;p79"/>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79"/>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3" name="Google Shape;3543;p79"/>
              <p:cNvGrpSpPr/>
              <p:nvPr/>
            </p:nvGrpSpPr>
            <p:grpSpPr>
              <a:xfrm>
                <a:off x="5395858" y="3230952"/>
                <a:ext cx="37776" cy="32364"/>
                <a:chOff x="5395858" y="3230952"/>
                <a:chExt cx="37776" cy="32364"/>
              </a:xfrm>
            </p:grpSpPr>
            <p:sp>
              <p:nvSpPr>
                <p:cNvPr id="3544" name="Google Shape;3544;p79"/>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79"/>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6" name="Google Shape;3546;p79"/>
              <p:cNvGrpSpPr/>
              <p:nvPr/>
            </p:nvGrpSpPr>
            <p:grpSpPr>
              <a:xfrm>
                <a:off x="5264088" y="3188237"/>
                <a:ext cx="37776" cy="32357"/>
                <a:chOff x="5264088" y="3188237"/>
                <a:chExt cx="37776" cy="32357"/>
              </a:xfrm>
            </p:grpSpPr>
            <p:sp>
              <p:nvSpPr>
                <p:cNvPr id="3547" name="Google Shape;3547;p79"/>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79"/>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9" name="Google Shape;3549;p79"/>
              <p:cNvGrpSpPr/>
              <p:nvPr/>
            </p:nvGrpSpPr>
            <p:grpSpPr>
              <a:xfrm>
                <a:off x="5585758" y="3237425"/>
                <a:ext cx="37878" cy="32357"/>
                <a:chOff x="5585758" y="3237425"/>
                <a:chExt cx="37878" cy="32357"/>
              </a:xfrm>
            </p:grpSpPr>
            <p:sp>
              <p:nvSpPr>
                <p:cNvPr id="3550" name="Google Shape;3550;p79"/>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79"/>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2" name="Google Shape;3552;p79"/>
              <p:cNvGrpSpPr/>
              <p:nvPr/>
            </p:nvGrpSpPr>
            <p:grpSpPr>
              <a:xfrm>
                <a:off x="4874196" y="3291088"/>
                <a:ext cx="37878" cy="32451"/>
                <a:chOff x="4874196" y="3291088"/>
                <a:chExt cx="37878" cy="32451"/>
              </a:xfrm>
            </p:grpSpPr>
            <p:sp>
              <p:nvSpPr>
                <p:cNvPr id="3553" name="Google Shape;3553;p79"/>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79"/>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5" name="Google Shape;3555;p79"/>
              <p:cNvGrpSpPr/>
              <p:nvPr/>
            </p:nvGrpSpPr>
            <p:grpSpPr>
              <a:xfrm>
                <a:off x="5197770" y="3785466"/>
                <a:ext cx="37783" cy="32427"/>
                <a:chOff x="5197770" y="3785466"/>
                <a:chExt cx="37783" cy="32427"/>
              </a:xfrm>
            </p:grpSpPr>
            <p:sp>
              <p:nvSpPr>
                <p:cNvPr id="3556" name="Google Shape;3556;p79"/>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9"/>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8" name="Google Shape;3558;p79"/>
              <p:cNvGrpSpPr/>
              <p:nvPr/>
            </p:nvGrpSpPr>
            <p:grpSpPr>
              <a:xfrm>
                <a:off x="5177699" y="3492117"/>
                <a:ext cx="37776" cy="32357"/>
                <a:chOff x="5177699" y="3492117"/>
                <a:chExt cx="37776" cy="32357"/>
              </a:xfrm>
            </p:grpSpPr>
            <p:sp>
              <p:nvSpPr>
                <p:cNvPr id="3559" name="Google Shape;3559;p79"/>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9"/>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1" name="Google Shape;3561;p79"/>
              <p:cNvGrpSpPr/>
              <p:nvPr/>
            </p:nvGrpSpPr>
            <p:grpSpPr>
              <a:xfrm>
                <a:off x="5349431" y="3622346"/>
                <a:ext cx="37870" cy="32380"/>
                <a:chOff x="5349431" y="3622346"/>
                <a:chExt cx="37870" cy="32380"/>
              </a:xfrm>
            </p:grpSpPr>
            <p:sp>
              <p:nvSpPr>
                <p:cNvPr id="3562" name="Google Shape;3562;p79"/>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79"/>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4" name="Google Shape;3564;p79"/>
              <p:cNvGrpSpPr/>
              <p:nvPr/>
            </p:nvGrpSpPr>
            <p:grpSpPr>
              <a:xfrm>
                <a:off x="5068855" y="3563980"/>
                <a:ext cx="53954" cy="46223"/>
                <a:chOff x="5068855" y="3563980"/>
                <a:chExt cx="53954" cy="46223"/>
              </a:xfrm>
            </p:grpSpPr>
            <p:sp>
              <p:nvSpPr>
                <p:cNvPr id="3565" name="Google Shape;3565;p79"/>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79"/>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7" name="Google Shape;3567;p79"/>
              <p:cNvGrpSpPr/>
              <p:nvPr/>
            </p:nvGrpSpPr>
            <p:grpSpPr>
              <a:xfrm>
                <a:off x="5037654" y="3392507"/>
                <a:ext cx="37870" cy="32451"/>
                <a:chOff x="5037654" y="3392507"/>
                <a:chExt cx="37870" cy="32451"/>
              </a:xfrm>
            </p:grpSpPr>
            <p:sp>
              <p:nvSpPr>
                <p:cNvPr id="3568" name="Google Shape;3568;p79"/>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79"/>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0" name="Google Shape;3570;p79"/>
              <p:cNvGrpSpPr/>
              <p:nvPr/>
            </p:nvGrpSpPr>
            <p:grpSpPr>
              <a:xfrm>
                <a:off x="5456560" y="3368629"/>
                <a:ext cx="37870" cy="32451"/>
                <a:chOff x="5456560" y="3368629"/>
                <a:chExt cx="37870" cy="32451"/>
              </a:xfrm>
            </p:grpSpPr>
            <p:sp>
              <p:nvSpPr>
                <p:cNvPr id="3571" name="Google Shape;3571;p79"/>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9"/>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3" name="Google Shape;3573;p79"/>
              <p:cNvGrpSpPr/>
              <p:nvPr/>
            </p:nvGrpSpPr>
            <p:grpSpPr>
              <a:xfrm>
                <a:off x="4755749" y="3501516"/>
                <a:ext cx="46246" cy="39608"/>
                <a:chOff x="4755749" y="3501516"/>
                <a:chExt cx="46246" cy="39608"/>
              </a:xfrm>
            </p:grpSpPr>
            <p:sp>
              <p:nvSpPr>
                <p:cNvPr id="3574" name="Google Shape;3574;p79"/>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79"/>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6" name="Google Shape;3576;p79"/>
              <p:cNvGrpSpPr/>
              <p:nvPr/>
            </p:nvGrpSpPr>
            <p:grpSpPr>
              <a:xfrm>
                <a:off x="4681346" y="3485582"/>
                <a:ext cx="37783" cy="32427"/>
                <a:chOff x="4681346" y="3485582"/>
                <a:chExt cx="37783" cy="32427"/>
              </a:xfrm>
            </p:grpSpPr>
            <p:sp>
              <p:nvSpPr>
                <p:cNvPr id="3577" name="Google Shape;3577;p79"/>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9"/>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9" name="Google Shape;3579;p79"/>
              <p:cNvGrpSpPr/>
              <p:nvPr/>
            </p:nvGrpSpPr>
            <p:grpSpPr>
              <a:xfrm>
                <a:off x="4767067" y="3291088"/>
                <a:ext cx="37878" cy="32451"/>
                <a:chOff x="4767067" y="3291088"/>
                <a:chExt cx="37878" cy="32451"/>
              </a:xfrm>
            </p:grpSpPr>
            <p:sp>
              <p:nvSpPr>
                <p:cNvPr id="3580" name="Google Shape;3580;p79"/>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79"/>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2" name="Google Shape;3582;p79"/>
              <p:cNvGrpSpPr/>
              <p:nvPr/>
            </p:nvGrpSpPr>
            <p:grpSpPr>
              <a:xfrm>
                <a:off x="4687819" y="3405539"/>
                <a:ext cx="37776" cy="32451"/>
                <a:chOff x="4687819" y="3405539"/>
                <a:chExt cx="37776" cy="32451"/>
              </a:xfrm>
            </p:grpSpPr>
            <p:sp>
              <p:nvSpPr>
                <p:cNvPr id="3583" name="Google Shape;3583;p79"/>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79"/>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5" name="Google Shape;3585;p79"/>
              <p:cNvGrpSpPr/>
              <p:nvPr/>
            </p:nvGrpSpPr>
            <p:grpSpPr>
              <a:xfrm>
                <a:off x="4923101" y="3444809"/>
                <a:ext cx="52813" cy="45318"/>
                <a:chOff x="4923101" y="3444809"/>
                <a:chExt cx="52813" cy="45318"/>
              </a:xfrm>
            </p:grpSpPr>
            <p:sp>
              <p:nvSpPr>
                <p:cNvPr id="3586" name="Google Shape;3586;p79"/>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9"/>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8" name="Google Shape;3588;p79"/>
              <p:cNvGrpSpPr/>
              <p:nvPr/>
            </p:nvGrpSpPr>
            <p:grpSpPr>
              <a:xfrm>
                <a:off x="4846040" y="3654750"/>
                <a:ext cx="31405" cy="26993"/>
                <a:chOff x="4846040" y="3654750"/>
                <a:chExt cx="31405" cy="26993"/>
              </a:xfrm>
            </p:grpSpPr>
            <p:sp>
              <p:nvSpPr>
                <p:cNvPr id="3589" name="Google Shape;3589;p79"/>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9"/>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1" name="Google Shape;3591;p79"/>
              <p:cNvGrpSpPr/>
              <p:nvPr/>
            </p:nvGrpSpPr>
            <p:grpSpPr>
              <a:xfrm>
                <a:off x="4925673" y="3691700"/>
                <a:ext cx="40253" cy="34472"/>
                <a:chOff x="4925673" y="3691700"/>
                <a:chExt cx="40253" cy="34472"/>
              </a:xfrm>
            </p:grpSpPr>
            <p:sp>
              <p:nvSpPr>
                <p:cNvPr id="3592" name="Google Shape;3592;p79"/>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79"/>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4" name="Google Shape;3594;p79"/>
              <p:cNvGrpSpPr/>
              <p:nvPr/>
            </p:nvGrpSpPr>
            <p:grpSpPr>
              <a:xfrm>
                <a:off x="4894653" y="3740848"/>
                <a:ext cx="31405" cy="26906"/>
                <a:chOff x="4894653" y="3740848"/>
                <a:chExt cx="31405" cy="26906"/>
              </a:xfrm>
            </p:grpSpPr>
            <p:sp>
              <p:nvSpPr>
                <p:cNvPr id="3595" name="Google Shape;3595;p79"/>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79"/>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7" name="Google Shape;3597;p79"/>
              <p:cNvGrpSpPr/>
              <p:nvPr/>
            </p:nvGrpSpPr>
            <p:grpSpPr>
              <a:xfrm>
                <a:off x="4962300" y="3696348"/>
                <a:ext cx="38255" cy="32773"/>
                <a:chOff x="4962300" y="3696348"/>
                <a:chExt cx="38255" cy="32773"/>
              </a:xfrm>
            </p:grpSpPr>
            <p:sp>
              <p:nvSpPr>
                <p:cNvPr id="3598" name="Google Shape;3598;p79"/>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79"/>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0" name="Google Shape;3600;p79"/>
              <p:cNvGrpSpPr/>
              <p:nvPr/>
            </p:nvGrpSpPr>
            <p:grpSpPr>
              <a:xfrm>
                <a:off x="4980185" y="3743349"/>
                <a:ext cx="31499" cy="26969"/>
                <a:chOff x="4980185" y="3743349"/>
                <a:chExt cx="31499" cy="26969"/>
              </a:xfrm>
            </p:grpSpPr>
            <p:sp>
              <p:nvSpPr>
                <p:cNvPr id="3601" name="Google Shape;3601;p79"/>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9"/>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3" name="Google Shape;3603;p79"/>
              <p:cNvGrpSpPr/>
              <p:nvPr/>
            </p:nvGrpSpPr>
            <p:grpSpPr>
              <a:xfrm>
                <a:off x="5013768" y="3734312"/>
                <a:ext cx="31499" cy="26969"/>
                <a:chOff x="5013768" y="3734312"/>
                <a:chExt cx="31499" cy="26969"/>
              </a:xfrm>
            </p:grpSpPr>
            <p:sp>
              <p:nvSpPr>
                <p:cNvPr id="3604" name="Google Shape;3604;p79"/>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79"/>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6" name="Google Shape;3606;p79"/>
              <p:cNvGrpSpPr/>
              <p:nvPr/>
            </p:nvGrpSpPr>
            <p:grpSpPr>
              <a:xfrm>
                <a:off x="5036703" y="3764545"/>
                <a:ext cx="31499" cy="26898"/>
                <a:chOff x="5036703" y="3764545"/>
                <a:chExt cx="31499" cy="26898"/>
              </a:xfrm>
            </p:grpSpPr>
            <p:sp>
              <p:nvSpPr>
                <p:cNvPr id="3607" name="Google Shape;3607;p79"/>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79"/>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9" name="Google Shape;3609;p79"/>
              <p:cNvGrpSpPr/>
              <p:nvPr/>
            </p:nvGrpSpPr>
            <p:grpSpPr>
              <a:xfrm>
                <a:off x="4953546" y="3768352"/>
                <a:ext cx="31405" cy="26898"/>
                <a:chOff x="4953546" y="3768352"/>
                <a:chExt cx="31405" cy="26898"/>
              </a:xfrm>
            </p:grpSpPr>
            <p:sp>
              <p:nvSpPr>
                <p:cNvPr id="3610" name="Google Shape;3610;p79"/>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79"/>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2" name="Google Shape;3612;p79"/>
              <p:cNvGrpSpPr/>
              <p:nvPr/>
            </p:nvGrpSpPr>
            <p:grpSpPr>
              <a:xfrm>
                <a:off x="4964770" y="3814016"/>
                <a:ext cx="31499" cy="26993"/>
                <a:chOff x="4964770" y="3814016"/>
                <a:chExt cx="31499" cy="26993"/>
              </a:xfrm>
            </p:grpSpPr>
            <p:sp>
              <p:nvSpPr>
                <p:cNvPr id="3613" name="Google Shape;3613;p79"/>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79"/>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5" name="Google Shape;3615;p79"/>
              <p:cNvGrpSpPr/>
              <p:nvPr/>
            </p:nvGrpSpPr>
            <p:grpSpPr>
              <a:xfrm>
                <a:off x="4923290" y="3800504"/>
                <a:ext cx="31468" cy="26898"/>
                <a:chOff x="4923290" y="3800504"/>
                <a:chExt cx="31468" cy="26898"/>
              </a:xfrm>
            </p:grpSpPr>
            <p:sp>
              <p:nvSpPr>
                <p:cNvPr id="3616" name="Google Shape;3616;p79"/>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79"/>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8" name="Google Shape;3618;p79"/>
              <p:cNvGrpSpPr/>
              <p:nvPr/>
            </p:nvGrpSpPr>
            <p:grpSpPr>
              <a:xfrm>
                <a:off x="5108534" y="3650943"/>
                <a:ext cx="31405" cy="26993"/>
                <a:chOff x="5108534" y="3650943"/>
                <a:chExt cx="31405" cy="26993"/>
              </a:xfrm>
            </p:grpSpPr>
            <p:sp>
              <p:nvSpPr>
                <p:cNvPr id="3619" name="Google Shape;3619;p79"/>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79"/>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1" name="Google Shape;3621;p79"/>
              <p:cNvGrpSpPr/>
              <p:nvPr/>
            </p:nvGrpSpPr>
            <p:grpSpPr>
              <a:xfrm>
                <a:off x="5119380" y="3760739"/>
                <a:ext cx="31499" cy="26993"/>
                <a:chOff x="5119380" y="3760739"/>
                <a:chExt cx="31499" cy="26993"/>
              </a:xfrm>
            </p:grpSpPr>
            <p:sp>
              <p:nvSpPr>
                <p:cNvPr id="3622" name="Google Shape;3622;p79"/>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79"/>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4" name="Google Shape;3624;p79"/>
              <p:cNvGrpSpPr/>
              <p:nvPr/>
            </p:nvGrpSpPr>
            <p:grpSpPr>
              <a:xfrm>
                <a:off x="5119380" y="3788235"/>
                <a:ext cx="31499" cy="26993"/>
                <a:chOff x="5119380" y="3788235"/>
                <a:chExt cx="31499" cy="26993"/>
              </a:xfrm>
            </p:grpSpPr>
            <p:sp>
              <p:nvSpPr>
                <p:cNvPr id="3625" name="Google Shape;3625;p79"/>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79"/>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7" name="Google Shape;3627;p79"/>
              <p:cNvGrpSpPr/>
              <p:nvPr/>
            </p:nvGrpSpPr>
            <p:grpSpPr>
              <a:xfrm>
                <a:off x="5158005" y="3875284"/>
                <a:ext cx="31405" cy="27001"/>
                <a:chOff x="5158005" y="3875284"/>
                <a:chExt cx="31405" cy="27001"/>
              </a:xfrm>
            </p:grpSpPr>
            <p:sp>
              <p:nvSpPr>
                <p:cNvPr id="3628" name="Google Shape;3628;p79"/>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79"/>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0" name="Google Shape;3630;p79"/>
              <p:cNvGrpSpPr/>
              <p:nvPr/>
            </p:nvGrpSpPr>
            <p:grpSpPr>
              <a:xfrm>
                <a:off x="5233163" y="3764545"/>
                <a:ext cx="31499" cy="26898"/>
                <a:chOff x="5233163" y="3764545"/>
                <a:chExt cx="31499" cy="26898"/>
              </a:xfrm>
            </p:grpSpPr>
            <p:sp>
              <p:nvSpPr>
                <p:cNvPr id="3631" name="Google Shape;3631;p79"/>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79"/>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3" name="Google Shape;3633;p79"/>
              <p:cNvGrpSpPr/>
              <p:nvPr/>
            </p:nvGrpSpPr>
            <p:grpSpPr>
              <a:xfrm>
                <a:off x="5276168" y="3805545"/>
                <a:ext cx="31499" cy="26906"/>
                <a:chOff x="5276168" y="3805545"/>
                <a:chExt cx="31499" cy="26906"/>
              </a:xfrm>
            </p:grpSpPr>
            <p:sp>
              <p:nvSpPr>
                <p:cNvPr id="3634" name="Google Shape;3634;p79"/>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79"/>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6" name="Google Shape;3636;p79"/>
              <p:cNvGrpSpPr/>
              <p:nvPr/>
            </p:nvGrpSpPr>
            <p:grpSpPr>
              <a:xfrm>
                <a:off x="5294053" y="3851933"/>
                <a:ext cx="31405" cy="26945"/>
                <a:chOff x="5294053" y="3851933"/>
                <a:chExt cx="31405" cy="26945"/>
              </a:xfrm>
            </p:grpSpPr>
            <p:sp>
              <p:nvSpPr>
                <p:cNvPr id="3637" name="Google Shape;3637;p79"/>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79"/>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9" name="Google Shape;3639;p79"/>
              <p:cNvGrpSpPr/>
              <p:nvPr/>
            </p:nvGrpSpPr>
            <p:grpSpPr>
              <a:xfrm>
                <a:off x="5341723" y="3851902"/>
                <a:ext cx="31405" cy="26977"/>
                <a:chOff x="5341723" y="3851902"/>
                <a:chExt cx="31405" cy="26977"/>
              </a:xfrm>
            </p:grpSpPr>
            <p:sp>
              <p:nvSpPr>
                <p:cNvPr id="3640" name="Google Shape;3640;p79"/>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79"/>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2" name="Google Shape;3642;p79"/>
              <p:cNvGrpSpPr/>
              <p:nvPr/>
            </p:nvGrpSpPr>
            <p:grpSpPr>
              <a:xfrm>
                <a:off x="5054871" y="3507855"/>
                <a:ext cx="31405" cy="26993"/>
                <a:chOff x="5054871" y="3507855"/>
                <a:chExt cx="31405" cy="26993"/>
              </a:xfrm>
            </p:grpSpPr>
            <p:sp>
              <p:nvSpPr>
                <p:cNvPr id="3643" name="Google Shape;3643;p79"/>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79"/>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5" name="Google Shape;3645;p79"/>
              <p:cNvGrpSpPr/>
              <p:nvPr/>
            </p:nvGrpSpPr>
            <p:grpSpPr>
              <a:xfrm>
                <a:off x="4876579" y="3675325"/>
                <a:ext cx="31405" cy="26969"/>
                <a:chOff x="4876579" y="3675325"/>
                <a:chExt cx="31405" cy="26969"/>
              </a:xfrm>
            </p:grpSpPr>
            <p:sp>
              <p:nvSpPr>
                <p:cNvPr id="3646" name="Google Shape;3646;p79"/>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79"/>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8" name="Google Shape;3648;p79"/>
              <p:cNvGrpSpPr/>
              <p:nvPr/>
            </p:nvGrpSpPr>
            <p:grpSpPr>
              <a:xfrm>
                <a:off x="4842233" y="3688333"/>
                <a:ext cx="31405" cy="26993"/>
                <a:chOff x="4842233" y="3688333"/>
                <a:chExt cx="31405" cy="26993"/>
              </a:xfrm>
            </p:grpSpPr>
            <p:sp>
              <p:nvSpPr>
                <p:cNvPr id="3649" name="Google Shape;3649;p79"/>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79"/>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1" name="Google Shape;3651;p79"/>
              <p:cNvGrpSpPr/>
              <p:nvPr/>
            </p:nvGrpSpPr>
            <p:grpSpPr>
              <a:xfrm>
                <a:off x="5187876" y="3608032"/>
                <a:ext cx="31405" cy="27001"/>
                <a:chOff x="5187876" y="3608032"/>
                <a:chExt cx="31405" cy="27001"/>
              </a:xfrm>
            </p:grpSpPr>
            <p:sp>
              <p:nvSpPr>
                <p:cNvPr id="3652" name="Google Shape;3652;p79"/>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79"/>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4" name="Google Shape;3654;p79"/>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9"/>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6" name="Google Shape;3656;p79"/>
              <p:cNvGrpSpPr/>
              <p:nvPr/>
            </p:nvGrpSpPr>
            <p:grpSpPr>
              <a:xfrm>
                <a:off x="5269224" y="3304167"/>
                <a:ext cx="40253" cy="34402"/>
                <a:chOff x="5269224" y="3304167"/>
                <a:chExt cx="40253" cy="34402"/>
              </a:xfrm>
            </p:grpSpPr>
            <p:sp>
              <p:nvSpPr>
                <p:cNvPr id="3657" name="Google Shape;3657;p79"/>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9"/>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9" name="Google Shape;3659;p79"/>
              <p:cNvGrpSpPr/>
              <p:nvPr/>
            </p:nvGrpSpPr>
            <p:grpSpPr>
              <a:xfrm>
                <a:off x="5327354" y="3476615"/>
                <a:ext cx="49864" cy="42723"/>
                <a:chOff x="5327354" y="3476615"/>
                <a:chExt cx="49864" cy="42723"/>
              </a:xfrm>
            </p:grpSpPr>
            <p:sp>
              <p:nvSpPr>
                <p:cNvPr id="3660" name="Google Shape;3660;p79"/>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79"/>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2" name="Google Shape;3662;p79"/>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9"/>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4" name="Google Shape;3664;p79"/>
              <p:cNvGrpSpPr/>
              <p:nvPr/>
            </p:nvGrpSpPr>
            <p:grpSpPr>
              <a:xfrm>
                <a:off x="5341723" y="3775957"/>
                <a:ext cx="31405" cy="26898"/>
                <a:chOff x="5341723" y="3775957"/>
                <a:chExt cx="31405" cy="26898"/>
              </a:xfrm>
            </p:grpSpPr>
            <p:sp>
              <p:nvSpPr>
                <p:cNvPr id="3665" name="Google Shape;3665;p79"/>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79"/>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7" name="Google Shape;3667;p79"/>
              <p:cNvGrpSpPr/>
              <p:nvPr/>
            </p:nvGrpSpPr>
            <p:grpSpPr>
              <a:xfrm>
                <a:off x="5439053" y="3699274"/>
                <a:ext cx="31405" cy="26898"/>
                <a:chOff x="5439053" y="3699274"/>
                <a:chExt cx="31405" cy="26898"/>
              </a:xfrm>
            </p:grpSpPr>
            <p:sp>
              <p:nvSpPr>
                <p:cNvPr id="3668" name="Google Shape;3668;p79"/>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79"/>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0" name="Google Shape;3670;p79"/>
              <p:cNvGrpSpPr/>
              <p:nvPr/>
            </p:nvGrpSpPr>
            <p:grpSpPr>
              <a:xfrm>
                <a:off x="5412414" y="3622307"/>
                <a:ext cx="31499" cy="26993"/>
                <a:chOff x="5412414" y="3622307"/>
                <a:chExt cx="31499" cy="26993"/>
              </a:xfrm>
            </p:grpSpPr>
            <p:sp>
              <p:nvSpPr>
                <p:cNvPr id="3671" name="Google Shape;3671;p79"/>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79"/>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3" name="Google Shape;3673;p79"/>
              <p:cNvGrpSpPr/>
              <p:nvPr/>
            </p:nvGrpSpPr>
            <p:grpSpPr>
              <a:xfrm>
                <a:off x="5476254" y="3473949"/>
                <a:ext cx="26835" cy="26930"/>
                <a:chOff x="5476254" y="3473949"/>
                <a:chExt cx="26835" cy="26930"/>
              </a:xfrm>
            </p:grpSpPr>
            <p:sp>
              <p:nvSpPr>
                <p:cNvPr id="3674" name="Google Shape;3674;p79"/>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79"/>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6" name="Google Shape;3676;p79"/>
              <p:cNvGrpSpPr/>
              <p:nvPr/>
            </p:nvGrpSpPr>
            <p:grpSpPr>
              <a:xfrm>
                <a:off x="5564547" y="3481594"/>
                <a:ext cx="31397" cy="26898"/>
                <a:chOff x="5564547" y="3481594"/>
                <a:chExt cx="31397" cy="26898"/>
              </a:xfrm>
            </p:grpSpPr>
            <p:sp>
              <p:nvSpPr>
                <p:cNvPr id="3677" name="Google Shape;3677;p79"/>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79"/>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9" name="Google Shape;3679;p79"/>
              <p:cNvGrpSpPr/>
              <p:nvPr/>
            </p:nvGrpSpPr>
            <p:grpSpPr>
              <a:xfrm>
                <a:off x="5534101" y="3470174"/>
                <a:ext cx="31397" cy="26906"/>
                <a:chOff x="5534101" y="3470174"/>
                <a:chExt cx="31397" cy="26906"/>
              </a:xfrm>
            </p:grpSpPr>
            <p:sp>
              <p:nvSpPr>
                <p:cNvPr id="3680" name="Google Shape;3680;p79"/>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79"/>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2" name="Google Shape;3682;p79"/>
              <p:cNvGrpSpPr/>
              <p:nvPr/>
            </p:nvGrpSpPr>
            <p:grpSpPr>
              <a:xfrm>
                <a:off x="5610879" y="3314486"/>
                <a:ext cx="31499" cy="26938"/>
                <a:chOff x="5610879" y="3314486"/>
                <a:chExt cx="31499" cy="26938"/>
              </a:xfrm>
            </p:grpSpPr>
            <p:sp>
              <p:nvSpPr>
                <p:cNvPr id="3683" name="Google Shape;3683;p79"/>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79"/>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5" name="Google Shape;3685;p79"/>
              <p:cNvGrpSpPr/>
              <p:nvPr/>
            </p:nvGrpSpPr>
            <p:grpSpPr>
              <a:xfrm>
                <a:off x="4834525" y="3501382"/>
                <a:ext cx="31499" cy="26898"/>
                <a:chOff x="4834525" y="3501382"/>
                <a:chExt cx="31499" cy="26898"/>
              </a:xfrm>
            </p:grpSpPr>
            <p:sp>
              <p:nvSpPr>
                <p:cNvPr id="3686" name="Google Shape;3686;p79"/>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79"/>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8" name="Google Shape;3688;p79"/>
              <p:cNvGrpSpPr/>
              <p:nvPr/>
            </p:nvGrpSpPr>
            <p:grpSpPr>
              <a:xfrm>
                <a:off x="4898460" y="3580158"/>
                <a:ext cx="31405" cy="26898"/>
                <a:chOff x="4898460" y="3580158"/>
                <a:chExt cx="31405" cy="26898"/>
              </a:xfrm>
            </p:grpSpPr>
            <p:sp>
              <p:nvSpPr>
                <p:cNvPr id="3689" name="Google Shape;3689;p79"/>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79"/>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1" name="Google Shape;3691;p79"/>
              <p:cNvGrpSpPr/>
              <p:nvPr/>
            </p:nvGrpSpPr>
            <p:grpSpPr>
              <a:xfrm>
                <a:off x="4882667" y="3608032"/>
                <a:ext cx="31499" cy="27001"/>
                <a:chOff x="4882667" y="3608032"/>
                <a:chExt cx="31499" cy="27001"/>
              </a:xfrm>
            </p:grpSpPr>
            <p:sp>
              <p:nvSpPr>
                <p:cNvPr id="3692" name="Google Shape;3692;p79"/>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79"/>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4" name="Google Shape;3694;p79"/>
              <p:cNvGrpSpPr/>
              <p:nvPr/>
            </p:nvGrpSpPr>
            <p:grpSpPr>
              <a:xfrm>
                <a:off x="4843373" y="3631407"/>
                <a:ext cx="16273" cy="16186"/>
                <a:chOff x="4843373" y="3631407"/>
                <a:chExt cx="16273" cy="16186"/>
              </a:xfrm>
            </p:grpSpPr>
            <p:sp>
              <p:nvSpPr>
                <p:cNvPr id="3695" name="Google Shape;3695;p79"/>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79"/>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7" name="Google Shape;3697;p79"/>
              <p:cNvGrpSpPr/>
              <p:nvPr/>
            </p:nvGrpSpPr>
            <p:grpSpPr>
              <a:xfrm>
                <a:off x="4727773" y="3591578"/>
                <a:ext cx="31499" cy="26898"/>
                <a:chOff x="4727773" y="3591578"/>
                <a:chExt cx="31499" cy="26898"/>
              </a:xfrm>
            </p:grpSpPr>
            <p:sp>
              <p:nvSpPr>
                <p:cNvPr id="3698" name="Google Shape;3698;p79"/>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79"/>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0" name="Google Shape;3700;p79"/>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79"/>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2" name="Google Shape;3702;p79"/>
              <p:cNvGrpSpPr/>
              <p:nvPr/>
            </p:nvGrpSpPr>
            <p:grpSpPr>
              <a:xfrm>
                <a:off x="4609421" y="3577398"/>
                <a:ext cx="31499" cy="27001"/>
                <a:chOff x="4609421" y="3577398"/>
                <a:chExt cx="31499" cy="27001"/>
              </a:xfrm>
            </p:grpSpPr>
            <p:sp>
              <p:nvSpPr>
                <p:cNvPr id="3703" name="Google Shape;3703;p79"/>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79"/>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5" name="Google Shape;3705;p79"/>
              <p:cNvGrpSpPr/>
              <p:nvPr/>
            </p:nvGrpSpPr>
            <p:grpSpPr>
              <a:xfrm>
                <a:off x="4649289" y="3577398"/>
                <a:ext cx="31499" cy="27001"/>
                <a:chOff x="4649289" y="3577398"/>
                <a:chExt cx="31499" cy="27001"/>
              </a:xfrm>
            </p:grpSpPr>
            <p:sp>
              <p:nvSpPr>
                <p:cNvPr id="3706" name="Google Shape;3706;p79"/>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79"/>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8" name="Google Shape;3708;p79"/>
              <p:cNvGrpSpPr/>
              <p:nvPr/>
            </p:nvGrpSpPr>
            <p:grpSpPr>
              <a:xfrm>
                <a:off x="4605614" y="3639523"/>
                <a:ext cx="31499" cy="26906"/>
                <a:chOff x="4605614" y="3639523"/>
                <a:chExt cx="31499" cy="26906"/>
              </a:xfrm>
            </p:grpSpPr>
            <p:sp>
              <p:nvSpPr>
                <p:cNvPr id="3709" name="Google Shape;3709;p79"/>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79"/>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1" name="Google Shape;3711;p79"/>
              <p:cNvGrpSpPr/>
              <p:nvPr/>
            </p:nvGrpSpPr>
            <p:grpSpPr>
              <a:xfrm>
                <a:off x="4785149" y="3618846"/>
                <a:ext cx="26930" cy="26843"/>
                <a:chOff x="4785149" y="3618846"/>
                <a:chExt cx="26930" cy="26843"/>
              </a:xfrm>
            </p:grpSpPr>
            <p:sp>
              <p:nvSpPr>
                <p:cNvPr id="3712" name="Google Shape;3712;p79"/>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79"/>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4" name="Google Shape;3714;p79"/>
              <p:cNvGrpSpPr/>
              <p:nvPr/>
            </p:nvGrpSpPr>
            <p:grpSpPr>
              <a:xfrm>
                <a:off x="4810167" y="3601567"/>
                <a:ext cx="31405" cy="26898"/>
                <a:chOff x="4810167" y="3601567"/>
                <a:chExt cx="31405" cy="26898"/>
              </a:xfrm>
            </p:grpSpPr>
            <p:sp>
              <p:nvSpPr>
                <p:cNvPr id="3715" name="Google Shape;3715;p79"/>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9"/>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7" name="Google Shape;3717;p79"/>
              <p:cNvGrpSpPr/>
              <p:nvPr/>
            </p:nvGrpSpPr>
            <p:grpSpPr>
              <a:xfrm>
                <a:off x="4831002" y="3373230"/>
                <a:ext cx="31405" cy="26898"/>
                <a:chOff x="4831002" y="3373230"/>
                <a:chExt cx="31405" cy="26898"/>
              </a:xfrm>
            </p:grpSpPr>
            <p:sp>
              <p:nvSpPr>
                <p:cNvPr id="3718" name="Google Shape;3718;p79"/>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9"/>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0" name="Google Shape;3720;p79"/>
              <p:cNvGrpSpPr/>
              <p:nvPr/>
            </p:nvGrpSpPr>
            <p:grpSpPr>
              <a:xfrm>
                <a:off x="4719311" y="3355054"/>
                <a:ext cx="31499" cy="27001"/>
                <a:chOff x="4719311" y="3355054"/>
                <a:chExt cx="31499" cy="27001"/>
              </a:xfrm>
            </p:grpSpPr>
            <p:sp>
              <p:nvSpPr>
                <p:cNvPr id="3721" name="Google Shape;3721;p79"/>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79"/>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3" name="Google Shape;3723;p79"/>
              <p:cNvGrpSpPr/>
              <p:nvPr/>
            </p:nvGrpSpPr>
            <p:grpSpPr>
              <a:xfrm>
                <a:off x="4798755" y="3450260"/>
                <a:ext cx="26930" cy="26930"/>
                <a:chOff x="4798755" y="3450260"/>
                <a:chExt cx="26930" cy="26930"/>
              </a:xfrm>
            </p:grpSpPr>
            <p:sp>
              <p:nvSpPr>
                <p:cNvPr id="3724" name="Google Shape;3724;p79"/>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79"/>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6" name="Google Shape;3726;p79"/>
              <p:cNvGrpSpPr/>
              <p:nvPr/>
            </p:nvGrpSpPr>
            <p:grpSpPr>
              <a:xfrm>
                <a:off x="4645576" y="3467555"/>
                <a:ext cx="31405" cy="26953"/>
                <a:chOff x="4645576" y="3467555"/>
                <a:chExt cx="31405" cy="26953"/>
              </a:xfrm>
            </p:grpSpPr>
            <p:sp>
              <p:nvSpPr>
                <p:cNvPr id="3727" name="Google Shape;3727;p79"/>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79"/>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9" name="Google Shape;3729;p79"/>
              <p:cNvGrpSpPr/>
              <p:nvPr/>
            </p:nvGrpSpPr>
            <p:grpSpPr>
              <a:xfrm>
                <a:off x="4687631" y="3583965"/>
                <a:ext cx="31499" cy="26898"/>
                <a:chOff x="4687631" y="3583965"/>
                <a:chExt cx="31499" cy="26898"/>
              </a:xfrm>
            </p:grpSpPr>
            <p:sp>
              <p:nvSpPr>
                <p:cNvPr id="3730" name="Google Shape;3730;p79"/>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79"/>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2" name="Google Shape;3732;p79"/>
              <p:cNvGrpSpPr/>
              <p:nvPr/>
            </p:nvGrpSpPr>
            <p:grpSpPr>
              <a:xfrm>
                <a:off x="4719311" y="3471314"/>
                <a:ext cx="31499" cy="27001"/>
                <a:chOff x="4719311" y="3471314"/>
                <a:chExt cx="31499" cy="27001"/>
              </a:xfrm>
            </p:grpSpPr>
            <p:sp>
              <p:nvSpPr>
                <p:cNvPr id="3733" name="Google Shape;3733;p79"/>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79"/>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5" name="Google Shape;3735;p79"/>
              <p:cNvGrpSpPr/>
              <p:nvPr/>
            </p:nvGrpSpPr>
            <p:grpSpPr>
              <a:xfrm>
                <a:off x="4719311" y="3434404"/>
                <a:ext cx="31499" cy="26898"/>
                <a:chOff x="4719311" y="3434404"/>
                <a:chExt cx="31499" cy="26898"/>
              </a:xfrm>
            </p:grpSpPr>
            <p:sp>
              <p:nvSpPr>
                <p:cNvPr id="3736" name="Google Shape;3736;p79"/>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9"/>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8" name="Google Shape;3738;p79"/>
              <p:cNvGrpSpPr/>
              <p:nvPr/>
            </p:nvGrpSpPr>
            <p:grpSpPr>
              <a:xfrm>
                <a:off x="4768876" y="3401772"/>
                <a:ext cx="31499" cy="26898"/>
                <a:chOff x="4768876" y="3401772"/>
                <a:chExt cx="31499" cy="26898"/>
              </a:xfrm>
            </p:grpSpPr>
            <p:sp>
              <p:nvSpPr>
                <p:cNvPr id="3739" name="Google Shape;3739;p79"/>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9"/>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1" name="Google Shape;3741;p79"/>
              <p:cNvGrpSpPr/>
              <p:nvPr/>
            </p:nvGrpSpPr>
            <p:grpSpPr>
              <a:xfrm>
                <a:off x="4762214" y="3471377"/>
                <a:ext cx="26938" cy="26938"/>
                <a:chOff x="4762214" y="3471377"/>
                <a:chExt cx="26938" cy="26938"/>
              </a:xfrm>
            </p:grpSpPr>
            <p:sp>
              <p:nvSpPr>
                <p:cNvPr id="3742" name="Google Shape;3742;p79"/>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79"/>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4" name="Google Shape;3744;p79"/>
              <p:cNvGrpSpPr/>
              <p:nvPr/>
            </p:nvGrpSpPr>
            <p:grpSpPr>
              <a:xfrm>
                <a:off x="4790473" y="3344782"/>
                <a:ext cx="31405" cy="26898"/>
                <a:chOff x="4790473" y="3344782"/>
                <a:chExt cx="31405" cy="26898"/>
              </a:xfrm>
            </p:grpSpPr>
            <p:sp>
              <p:nvSpPr>
                <p:cNvPr id="3745" name="Google Shape;3745;p79"/>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79"/>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7" name="Google Shape;3747;p79"/>
              <p:cNvGrpSpPr/>
              <p:nvPr/>
            </p:nvGrpSpPr>
            <p:grpSpPr>
              <a:xfrm>
                <a:off x="4823774" y="3950733"/>
                <a:ext cx="37398" cy="32034"/>
                <a:chOff x="4823774" y="3950733"/>
                <a:chExt cx="37398" cy="32034"/>
              </a:xfrm>
            </p:grpSpPr>
            <p:sp>
              <p:nvSpPr>
                <p:cNvPr id="3748" name="Google Shape;3748;p79"/>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79"/>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0" name="Google Shape;3750;p79"/>
              <p:cNvGrpSpPr/>
              <p:nvPr/>
            </p:nvGrpSpPr>
            <p:grpSpPr>
              <a:xfrm>
                <a:off x="4823396" y="4110566"/>
                <a:ext cx="31405" cy="26906"/>
                <a:chOff x="4823396" y="4110566"/>
                <a:chExt cx="31405" cy="26906"/>
              </a:xfrm>
            </p:grpSpPr>
            <p:sp>
              <p:nvSpPr>
                <p:cNvPr id="3751" name="Google Shape;3751;p79"/>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9"/>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3" name="Google Shape;3753;p79"/>
              <p:cNvGrpSpPr/>
              <p:nvPr/>
            </p:nvGrpSpPr>
            <p:grpSpPr>
              <a:xfrm>
                <a:off x="4838332" y="3821150"/>
                <a:ext cx="31499" cy="26898"/>
                <a:chOff x="4838332" y="3821150"/>
                <a:chExt cx="31499" cy="26898"/>
              </a:xfrm>
            </p:grpSpPr>
            <p:sp>
              <p:nvSpPr>
                <p:cNvPr id="3754" name="Google Shape;3754;p79"/>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79"/>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6" name="Google Shape;3756;p79"/>
              <p:cNvGrpSpPr/>
              <p:nvPr/>
            </p:nvGrpSpPr>
            <p:grpSpPr>
              <a:xfrm>
                <a:off x="4661275" y="3815007"/>
                <a:ext cx="36824" cy="31523"/>
                <a:chOff x="4661275" y="3815007"/>
                <a:chExt cx="36824" cy="31523"/>
              </a:xfrm>
            </p:grpSpPr>
            <p:sp>
              <p:nvSpPr>
                <p:cNvPr id="3757" name="Google Shape;3757;p79"/>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79"/>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9" name="Google Shape;3759;p79"/>
              <p:cNvGrpSpPr/>
              <p:nvPr/>
            </p:nvGrpSpPr>
            <p:grpSpPr>
              <a:xfrm>
                <a:off x="4558998" y="3851037"/>
                <a:ext cx="33591" cy="28699"/>
                <a:chOff x="4558998" y="3851037"/>
                <a:chExt cx="33591" cy="28699"/>
              </a:xfrm>
            </p:grpSpPr>
            <p:sp>
              <p:nvSpPr>
                <p:cNvPr id="3760" name="Google Shape;3760;p79"/>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79"/>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2" name="Google Shape;3762;p79"/>
              <p:cNvGrpSpPr/>
              <p:nvPr/>
            </p:nvGrpSpPr>
            <p:grpSpPr>
              <a:xfrm>
                <a:off x="4696762" y="3638587"/>
                <a:ext cx="33591" cy="28794"/>
                <a:chOff x="4696762" y="3638587"/>
                <a:chExt cx="33591" cy="28794"/>
              </a:xfrm>
            </p:grpSpPr>
            <p:sp>
              <p:nvSpPr>
                <p:cNvPr id="3763" name="Google Shape;3763;p79"/>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79"/>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5" name="Google Shape;3765;p79"/>
              <p:cNvGrpSpPr/>
              <p:nvPr/>
            </p:nvGrpSpPr>
            <p:grpSpPr>
              <a:xfrm>
                <a:off x="4929479" y="3939140"/>
                <a:ext cx="33497" cy="28692"/>
                <a:chOff x="4929479" y="3939140"/>
                <a:chExt cx="33497" cy="28692"/>
              </a:xfrm>
            </p:grpSpPr>
            <p:sp>
              <p:nvSpPr>
                <p:cNvPr id="3766" name="Google Shape;3766;p79"/>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79"/>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8" name="Google Shape;3768;p79"/>
              <p:cNvGrpSpPr/>
              <p:nvPr/>
            </p:nvGrpSpPr>
            <p:grpSpPr>
              <a:xfrm>
                <a:off x="4907119" y="3986039"/>
                <a:ext cx="33497" cy="28699"/>
                <a:chOff x="4907119" y="3986039"/>
                <a:chExt cx="33497" cy="28699"/>
              </a:xfrm>
            </p:grpSpPr>
            <p:sp>
              <p:nvSpPr>
                <p:cNvPr id="3769" name="Google Shape;3769;p79"/>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79"/>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1" name="Google Shape;3771;p79"/>
              <p:cNvGrpSpPr/>
              <p:nvPr/>
            </p:nvGrpSpPr>
            <p:grpSpPr>
              <a:xfrm>
                <a:off x="4911783" y="4048102"/>
                <a:ext cx="33591" cy="28762"/>
                <a:chOff x="4911783" y="4048102"/>
                <a:chExt cx="33591" cy="28762"/>
              </a:xfrm>
            </p:grpSpPr>
            <p:sp>
              <p:nvSpPr>
                <p:cNvPr id="3772" name="Google Shape;3772;p79"/>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79"/>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4" name="Google Shape;3774;p79"/>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9"/>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6" name="Google Shape;3776;p79"/>
              <p:cNvGrpSpPr/>
              <p:nvPr/>
            </p:nvGrpSpPr>
            <p:grpSpPr>
              <a:xfrm>
                <a:off x="4762623" y="3837847"/>
                <a:ext cx="42416" cy="36273"/>
                <a:chOff x="4762623" y="3837847"/>
                <a:chExt cx="42416" cy="36273"/>
              </a:xfrm>
            </p:grpSpPr>
            <p:sp>
              <p:nvSpPr>
                <p:cNvPr id="3777" name="Google Shape;3777;p79"/>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9"/>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9" name="Google Shape;3779;p79"/>
              <p:cNvGrpSpPr/>
              <p:nvPr/>
            </p:nvGrpSpPr>
            <p:grpSpPr>
              <a:xfrm>
                <a:off x="4746044" y="4104966"/>
                <a:ext cx="33497" cy="28699"/>
                <a:chOff x="4746044" y="4104966"/>
                <a:chExt cx="33497" cy="28699"/>
              </a:xfrm>
            </p:grpSpPr>
            <p:sp>
              <p:nvSpPr>
                <p:cNvPr id="3780" name="Google Shape;3780;p79"/>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79"/>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2" name="Google Shape;3782;p79"/>
              <p:cNvGrpSpPr/>
              <p:nvPr/>
            </p:nvGrpSpPr>
            <p:grpSpPr>
              <a:xfrm>
                <a:off x="4859646" y="4162554"/>
                <a:ext cx="33591" cy="28762"/>
                <a:chOff x="4859646" y="4162554"/>
                <a:chExt cx="33591" cy="28762"/>
              </a:xfrm>
            </p:grpSpPr>
            <p:sp>
              <p:nvSpPr>
                <p:cNvPr id="3783" name="Google Shape;3783;p79"/>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79"/>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85" name="Google Shape;3785;p79"/>
            <p:cNvGrpSpPr/>
            <p:nvPr/>
          </p:nvGrpSpPr>
          <p:grpSpPr>
            <a:xfrm>
              <a:off x="3597785" y="3274438"/>
              <a:ext cx="855610" cy="1122100"/>
              <a:chOff x="3597785" y="3274438"/>
              <a:chExt cx="855610" cy="1122100"/>
            </a:xfrm>
          </p:grpSpPr>
          <p:grpSp>
            <p:nvGrpSpPr>
              <p:cNvPr id="3786" name="Google Shape;3786;p79"/>
              <p:cNvGrpSpPr/>
              <p:nvPr/>
            </p:nvGrpSpPr>
            <p:grpSpPr>
              <a:xfrm>
                <a:off x="3617857" y="3284717"/>
                <a:ext cx="826785" cy="1099165"/>
                <a:chOff x="3617857" y="3284717"/>
                <a:chExt cx="826785" cy="1099165"/>
              </a:xfrm>
            </p:grpSpPr>
            <p:sp>
              <p:nvSpPr>
                <p:cNvPr id="3787" name="Google Shape;3787;p79"/>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79"/>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79"/>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79"/>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79"/>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79"/>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79"/>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79"/>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79"/>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79"/>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79"/>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79"/>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79"/>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79"/>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79"/>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79"/>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79"/>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79"/>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79"/>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79"/>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79"/>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79"/>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79"/>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79"/>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79"/>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79"/>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79"/>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79"/>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79"/>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79"/>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79"/>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79"/>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79"/>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79"/>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79"/>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79"/>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79"/>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79"/>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79"/>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79"/>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79"/>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79"/>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79"/>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79"/>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79"/>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79"/>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79"/>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79"/>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79"/>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79"/>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79"/>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79"/>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79"/>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79"/>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79"/>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79"/>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3" name="Google Shape;3843;p79"/>
              <p:cNvGrpSpPr/>
              <p:nvPr/>
            </p:nvGrpSpPr>
            <p:grpSpPr>
              <a:xfrm>
                <a:off x="4180904" y="4251758"/>
                <a:ext cx="37783" cy="32420"/>
                <a:chOff x="4180904" y="4251758"/>
                <a:chExt cx="37783" cy="32420"/>
              </a:xfrm>
            </p:grpSpPr>
            <p:sp>
              <p:nvSpPr>
                <p:cNvPr id="3844" name="Google Shape;3844;p79"/>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79"/>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6" name="Google Shape;3846;p79"/>
              <p:cNvGrpSpPr/>
              <p:nvPr/>
            </p:nvGrpSpPr>
            <p:grpSpPr>
              <a:xfrm>
                <a:off x="4201644" y="4081324"/>
                <a:ext cx="37783" cy="32364"/>
                <a:chOff x="4201644" y="4081324"/>
                <a:chExt cx="37783" cy="32364"/>
              </a:xfrm>
            </p:grpSpPr>
            <p:sp>
              <p:nvSpPr>
                <p:cNvPr id="3847" name="Google Shape;3847;p79"/>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79"/>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9" name="Google Shape;3849;p79"/>
              <p:cNvGrpSpPr/>
              <p:nvPr/>
            </p:nvGrpSpPr>
            <p:grpSpPr>
              <a:xfrm>
                <a:off x="4284416" y="3887428"/>
                <a:ext cx="37783" cy="32451"/>
                <a:chOff x="4284416" y="3887428"/>
                <a:chExt cx="37783" cy="32451"/>
              </a:xfrm>
            </p:grpSpPr>
            <p:sp>
              <p:nvSpPr>
                <p:cNvPr id="3850" name="Google Shape;3850;p79"/>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79"/>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2" name="Google Shape;3852;p79"/>
              <p:cNvGrpSpPr/>
              <p:nvPr/>
            </p:nvGrpSpPr>
            <p:grpSpPr>
              <a:xfrm>
                <a:off x="4223721" y="3860404"/>
                <a:ext cx="37870" cy="32364"/>
                <a:chOff x="4223721" y="3860404"/>
                <a:chExt cx="37870" cy="32364"/>
              </a:xfrm>
            </p:grpSpPr>
            <p:sp>
              <p:nvSpPr>
                <p:cNvPr id="3853" name="Google Shape;3853;p79"/>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79"/>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5" name="Google Shape;3855;p79"/>
              <p:cNvGrpSpPr/>
              <p:nvPr/>
            </p:nvGrpSpPr>
            <p:grpSpPr>
              <a:xfrm>
                <a:off x="4104889" y="3699242"/>
                <a:ext cx="37776" cy="32357"/>
                <a:chOff x="4104889" y="3699242"/>
                <a:chExt cx="37776" cy="32357"/>
              </a:xfrm>
            </p:grpSpPr>
            <p:sp>
              <p:nvSpPr>
                <p:cNvPr id="3856" name="Google Shape;3856;p79"/>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79"/>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8" name="Google Shape;3858;p79"/>
              <p:cNvGrpSpPr/>
              <p:nvPr/>
            </p:nvGrpSpPr>
            <p:grpSpPr>
              <a:xfrm>
                <a:off x="4143608" y="3475121"/>
                <a:ext cx="37878" cy="32420"/>
                <a:chOff x="4143608" y="3475121"/>
                <a:chExt cx="37878" cy="32420"/>
              </a:xfrm>
            </p:grpSpPr>
            <p:sp>
              <p:nvSpPr>
                <p:cNvPr id="3859" name="Google Shape;3859;p79"/>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79"/>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1" name="Google Shape;3861;p79"/>
              <p:cNvGrpSpPr/>
              <p:nvPr/>
            </p:nvGrpSpPr>
            <p:grpSpPr>
              <a:xfrm>
                <a:off x="4217248" y="3570893"/>
                <a:ext cx="37776" cy="32364"/>
                <a:chOff x="4217248" y="3570893"/>
                <a:chExt cx="37776" cy="32364"/>
              </a:xfrm>
            </p:grpSpPr>
            <p:sp>
              <p:nvSpPr>
                <p:cNvPr id="3862" name="Google Shape;3862;p79"/>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79"/>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4" name="Google Shape;3864;p79"/>
              <p:cNvGrpSpPr/>
              <p:nvPr/>
            </p:nvGrpSpPr>
            <p:grpSpPr>
              <a:xfrm>
                <a:off x="4255307" y="3431612"/>
                <a:ext cx="37776" cy="32451"/>
                <a:chOff x="4255307" y="3431612"/>
                <a:chExt cx="37776" cy="32451"/>
              </a:xfrm>
            </p:grpSpPr>
            <p:sp>
              <p:nvSpPr>
                <p:cNvPr id="3865" name="Google Shape;3865;p79"/>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79"/>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7" name="Google Shape;3867;p79"/>
              <p:cNvGrpSpPr/>
              <p:nvPr/>
            </p:nvGrpSpPr>
            <p:grpSpPr>
              <a:xfrm>
                <a:off x="3853052" y="3577398"/>
                <a:ext cx="37776" cy="32420"/>
                <a:chOff x="3853052" y="3577398"/>
                <a:chExt cx="37776" cy="32420"/>
              </a:xfrm>
            </p:grpSpPr>
            <p:sp>
              <p:nvSpPr>
                <p:cNvPr id="3868" name="Google Shape;3868;p79"/>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79"/>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0" name="Google Shape;3870;p79"/>
              <p:cNvGrpSpPr/>
              <p:nvPr/>
            </p:nvGrpSpPr>
            <p:grpSpPr>
              <a:xfrm>
                <a:off x="4039908" y="3412107"/>
                <a:ext cx="37776" cy="32357"/>
                <a:chOff x="4039908" y="3412107"/>
                <a:chExt cx="37776" cy="32357"/>
              </a:xfrm>
            </p:grpSpPr>
            <p:sp>
              <p:nvSpPr>
                <p:cNvPr id="3871" name="Google Shape;3871;p79"/>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79"/>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3" name="Google Shape;3873;p79"/>
              <p:cNvGrpSpPr/>
              <p:nvPr/>
            </p:nvGrpSpPr>
            <p:grpSpPr>
              <a:xfrm>
                <a:off x="4017360" y="3342061"/>
                <a:ext cx="37870" cy="32380"/>
                <a:chOff x="4017360" y="3342061"/>
                <a:chExt cx="37870" cy="32380"/>
              </a:xfrm>
            </p:grpSpPr>
            <p:sp>
              <p:nvSpPr>
                <p:cNvPr id="3874" name="Google Shape;3874;p79"/>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79"/>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6" name="Google Shape;3876;p79"/>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79"/>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8" name="Google Shape;3878;p79"/>
              <p:cNvGrpSpPr/>
              <p:nvPr/>
            </p:nvGrpSpPr>
            <p:grpSpPr>
              <a:xfrm>
                <a:off x="3750870" y="3418650"/>
                <a:ext cx="37776" cy="32380"/>
                <a:chOff x="3750870" y="3418650"/>
                <a:chExt cx="37776" cy="32380"/>
              </a:xfrm>
            </p:grpSpPr>
            <p:sp>
              <p:nvSpPr>
                <p:cNvPr id="3879" name="Google Shape;3879;p79"/>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79"/>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1" name="Google Shape;3881;p79"/>
              <p:cNvGrpSpPr/>
              <p:nvPr/>
            </p:nvGrpSpPr>
            <p:grpSpPr>
              <a:xfrm>
                <a:off x="3632509" y="3274438"/>
                <a:ext cx="37783" cy="32357"/>
                <a:chOff x="3632509" y="3274438"/>
                <a:chExt cx="37783" cy="32357"/>
              </a:xfrm>
            </p:grpSpPr>
            <p:sp>
              <p:nvSpPr>
                <p:cNvPr id="3882" name="Google Shape;3882;p79"/>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79"/>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4" name="Google Shape;3884;p79"/>
              <p:cNvGrpSpPr/>
              <p:nvPr/>
            </p:nvGrpSpPr>
            <p:grpSpPr>
              <a:xfrm>
                <a:off x="3906424" y="3297561"/>
                <a:ext cx="37776" cy="32451"/>
                <a:chOff x="3906424" y="3297561"/>
                <a:chExt cx="37776" cy="32451"/>
              </a:xfrm>
            </p:grpSpPr>
            <p:sp>
              <p:nvSpPr>
                <p:cNvPr id="3885" name="Google Shape;3885;p79"/>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79"/>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7" name="Google Shape;3887;p79"/>
              <p:cNvGrpSpPr/>
              <p:nvPr/>
            </p:nvGrpSpPr>
            <p:grpSpPr>
              <a:xfrm>
                <a:off x="3866084" y="3412107"/>
                <a:ext cx="37776" cy="32357"/>
                <a:chOff x="3866084" y="3412107"/>
                <a:chExt cx="37776" cy="32357"/>
              </a:xfrm>
            </p:grpSpPr>
            <p:sp>
              <p:nvSpPr>
                <p:cNvPr id="3888" name="Google Shape;3888;p79"/>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79"/>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0" name="Google Shape;3890;p79"/>
              <p:cNvGrpSpPr/>
              <p:nvPr/>
            </p:nvGrpSpPr>
            <p:grpSpPr>
              <a:xfrm>
                <a:off x="4023919" y="3766409"/>
                <a:ext cx="37783" cy="32357"/>
                <a:chOff x="4023919" y="3766409"/>
                <a:chExt cx="37783" cy="32357"/>
              </a:xfrm>
            </p:grpSpPr>
            <p:sp>
              <p:nvSpPr>
                <p:cNvPr id="3891" name="Google Shape;3891;p79"/>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79"/>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3" name="Google Shape;3893;p79"/>
              <p:cNvGrpSpPr/>
              <p:nvPr/>
            </p:nvGrpSpPr>
            <p:grpSpPr>
              <a:xfrm>
                <a:off x="3973882" y="3779449"/>
                <a:ext cx="37776" cy="32357"/>
                <a:chOff x="3973882" y="3779449"/>
                <a:chExt cx="37776" cy="32357"/>
              </a:xfrm>
            </p:grpSpPr>
            <p:sp>
              <p:nvSpPr>
                <p:cNvPr id="3894" name="Google Shape;3894;p79"/>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79"/>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6" name="Google Shape;3896;p79"/>
              <p:cNvGrpSpPr/>
              <p:nvPr/>
            </p:nvGrpSpPr>
            <p:grpSpPr>
              <a:xfrm>
                <a:off x="4073398" y="3838028"/>
                <a:ext cx="37776" cy="32380"/>
                <a:chOff x="4073398" y="3838028"/>
                <a:chExt cx="37776" cy="32380"/>
              </a:xfrm>
            </p:grpSpPr>
            <p:sp>
              <p:nvSpPr>
                <p:cNvPr id="3897" name="Google Shape;3897;p79"/>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79"/>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9" name="Google Shape;3899;p79"/>
              <p:cNvGrpSpPr/>
              <p:nvPr/>
            </p:nvGrpSpPr>
            <p:grpSpPr>
              <a:xfrm>
                <a:off x="4342672" y="4144496"/>
                <a:ext cx="37752" cy="32364"/>
                <a:chOff x="4342672" y="4144496"/>
                <a:chExt cx="37752" cy="32364"/>
              </a:xfrm>
            </p:grpSpPr>
            <p:sp>
              <p:nvSpPr>
                <p:cNvPr id="3900" name="Google Shape;3900;p79"/>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79"/>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2" name="Google Shape;3902;p79"/>
              <p:cNvGrpSpPr/>
              <p:nvPr/>
            </p:nvGrpSpPr>
            <p:grpSpPr>
              <a:xfrm>
                <a:off x="4406386" y="4056872"/>
                <a:ext cx="37783" cy="32364"/>
                <a:chOff x="4406386" y="4056872"/>
                <a:chExt cx="37783" cy="32364"/>
              </a:xfrm>
            </p:grpSpPr>
            <p:sp>
              <p:nvSpPr>
                <p:cNvPr id="3903" name="Google Shape;3903;p79"/>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79"/>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5" name="Google Shape;3905;p79"/>
              <p:cNvGrpSpPr/>
              <p:nvPr/>
            </p:nvGrpSpPr>
            <p:grpSpPr>
              <a:xfrm>
                <a:off x="4284416" y="4245254"/>
                <a:ext cx="37783" cy="32357"/>
                <a:chOff x="4284416" y="4245254"/>
                <a:chExt cx="37783" cy="32357"/>
              </a:xfrm>
            </p:grpSpPr>
            <p:sp>
              <p:nvSpPr>
                <p:cNvPr id="3906" name="Google Shape;3906;p79"/>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79"/>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8" name="Google Shape;3908;p79"/>
              <p:cNvGrpSpPr/>
              <p:nvPr/>
            </p:nvGrpSpPr>
            <p:grpSpPr>
              <a:xfrm>
                <a:off x="4219057" y="4331258"/>
                <a:ext cx="37776" cy="32364"/>
                <a:chOff x="4219057" y="4331258"/>
                <a:chExt cx="37776" cy="32364"/>
              </a:xfrm>
            </p:grpSpPr>
            <p:sp>
              <p:nvSpPr>
                <p:cNvPr id="3909" name="Google Shape;3909;p79"/>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79"/>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1" name="Google Shape;3911;p79"/>
              <p:cNvGrpSpPr/>
              <p:nvPr/>
            </p:nvGrpSpPr>
            <p:grpSpPr>
              <a:xfrm>
                <a:off x="4204122" y="4141688"/>
                <a:ext cx="33497" cy="28699"/>
                <a:chOff x="4204122" y="4141688"/>
                <a:chExt cx="33497" cy="28699"/>
              </a:xfrm>
            </p:grpSpPr>
            <p:sp>
              <p:nvSpPr>
                <p:cNvPr id="3912" name="Google Shape;3912;p79"/>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79"/>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4" name="Google Shape;3914;p79"/>
              <p:cNvGrpSpPr/>
              <p:nvPr/>
            </p:nvGrpSpPr>
            <p:grpSpPr>
              <a:xfrm>
                <a:off x="4301546" y="4003869"/>
                <a:ext cx="38916" cy="33324"/>
                <a:chOff x="4301546" y="4003869"/>
                <a:chExt cx="38916" cy="33324"/>
              </a:xfrm>
            </p:grpSpPr>
            <p:sp>
              <p:nvSpPr>
                <p:cNvPr id="3915" name="Google Shape;3915;p79"/>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79"/>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7" name="Google Shape;3917;p79"/>
              <p:cNvGrpSpPr/>
              <p:nvPr/>
            </p:nvGrpSpPr>
            <p:grpSpPr>
              <a:xfrm>
                <a:off x="4210681" y="3924669"/>
                <a:ext cx="36549" cy="31366"/>
                <a:chOff x="4210681" y="3924669"/>
                <a:chExt cx="36549" cy="31366"/>
              </a:xfrm>
            </p:grpSpPr>
            <p:sp>
              <p:nvSpPr>
                <p:cNvPr id="3918" name="Google Shape;3918;p79"/>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79"/>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0" name="Google Shape;3920;p79"/>
              <p:cNvGrpSpPr/>
              <p:nvPr/>
            </p:nvGrpSpPr>
            <p:grpSpPr>
              <a:xfrm>
                <a:off x="3987771" y="3628874"/>
                <a:ext cx="31499" cy="26993"/>
                <a:chOff x="3987771" y="3628874"/>
                <a:chExt cx="31499" cy="26993"/>
              </a:xfrm>
            </p:grpSpPr>
            <p:sp>
              <p:nvSpPr>
                <p:cNvPr id="3921" name="Google Shape;3921;p79"/>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79"/>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3" name="Google Shape;3923;p79"/>
              <p:cNvGrpSpPr/>
              <p:nvPr/>
            </p:nvGrpSpPr>
            <p:grpSpPr>
              <a:xfrm>
                <a:off x="4087382" y="3775674"/>
                <a:ext cx="31405" cy="26898"/>
                <a:chOff x="4087382" y="3775674"/>
                <a:chExt cx="31405" cy="26898"/>
              </a:xfrm>
            </p:grpSpPr>
            <p:sp>
              <p:nvSpPr>
                <p:cNvPr id="3924" name="Google Shape;3924;p79"/>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79"/>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6" name="Google Shape;3926;p79"/>
              <p:cNvGrpSpPr/>
              <p:nvPr/>
            </p:nvGrpSpPr>
            <p:grpSpPr>
              <a:xfrm>
                <a:off x="4118873" y="3856637"/>
                <a:ext cx="31405" cy="26906"/>
                <a:chOff x="4118873" y="3856637"/>
                <a:chExt cx="31405" cy="26906"/>
              </a:xfrm>
            </p:grpSpPr>
            <p:sp>
              <p:nvSpPr>
                <p:cNvPr id="3927" name="Google Shape;3927;p79"/>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79"/>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9" name="Google Shape;3929;p79"/>
              <p:cNvGrpSpPr/>
              <p:nvPr/>
            </p:nvGrpSpPr>
            <p:grpSpPr>
              <a:xfrm>
                <a:off x="4168541" y="3639523"/>
                <a:ext cx="31499" cy="26906"/>
                <a:chOff x="4168541" y="3639523"/>
                <a:chExt cx="31499" cy="26906"/>
              </a:xfrm>
            </p:grpSpPr>
            <p:sp>
              <p:nvSpPr>
                <p:cNvPr id="3930" name="Google Shape;3930;p79"/>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79"/>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2" name="Google Shape;3932;p79"/>
              <p:cNvGrpSpPr/>
              <p:nvPr/>
            </p:nvGrpSpPr>
            <p:grpSpPr>
              <a:xfrm>
                <a:off x="3965789" y="3393545"/>
                <a:ext cx="31405" cy="26945"/>
                <a:chOff x="3965789" y="3393545"/>
                <a:chExt cx="31405" cy="26945"/>
              </a:xfrm>
            </p:grpSpPr>
            <p:sp>
              <p:nvSpPr>
                <p:cNvPr id="3933" name="Google Shape;3933;p79"/>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79"/>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5" name="Google Shape;3935;p79"/>
              <p:cNvGrpSpPr/>
              <p:nvPr/>
            </p:nvGrpSpPr>
            <p:grpSpPr>
              <a:xfrm>
                <a:off x="3925166" y="3491008"/>
                <a:ext cx="31405" cy="27001"/>
                <a:chOff x="3925166" y="3491008"/>
                <a:chExt cx="31405" cy="27001"/>
              </a:xfrm>
            </p:grpSpPr>
            <p:sp>
              <p:nvSpPr>
                <p:cNvPr id="3936" name="Google Shape;3936;p79"/>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79"/>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8" name="Google Shape;3938;p79"/>
              <p:cNvGrpSpPr/>
              <p:nvPr/>
            </p:nvGrpSpPr>
            <p:grpSpPr>
              <a:xfrm>
                <a:off x="3682845" y="3340976"/>
                <a:ext cx="31397" cy="26898"/>
                <a:chOff x="3682845" y="3340976"/>
                <a:chExt cx="31397" cy="26898"/>
              </a:xfrm>
            </p:grpSpPr>
            <p:sp>
              <p:nvSpPr>
                <p:cNvPr id="3939" name="Google Shape;3939;p79"/>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79"/>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1" name="Google Shape;3941;p79"/>
              <p:cNvGrpSpPr/>
              <p:nvPr/>
            </p:nvGrpSpPr>
            <p:grpSpPr>
              <a:xfrm>
                <a:off x="3795393" y="3353725"/>
                <a:ext cx="31499" cy="26993"/>
                <a:chOff x="3795393" y="3353725"/>
                <a:chExt cx="31499" cy="26993"/>
              </a:xfrm>
            </p:grpSpPr>
            <p:sp>
              <p:nvSpPr>
                <p:cNvPr id="3942" name="Google Shape;3942;p79"/>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79"/>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4" name="Google Shape;3944;p79"/>
              <p:cNvGrpSpPr/>
              <p:nvPr/>
            </p:nvGrpSpPr>
            <p:grpSpPr>
              <a:xfrm>
                <a:off x="4176909" y="4363221"/>
                <a:ext cx="38924" cy="33316"/>
                <a:chOff x="4176909" y="4363221"/>
                <a:chExt cx="38924" cy="33316"/>
              </a:xfrm>
            </p:grpSpPr>
            <p:sp>
              <p:nvSpPr>
                <p:cNvPr id="3945" name="Google Shape;3945;p79"/>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79"/>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7" name="Google Shape;3947;p79"/>
              <p:cNvGrpSpPr/>
              <p:nvPr/>
            </p:nvGrpSpPr>
            <p:grpSpPr>
              <a:xfrm>
                <a:off x="4226191" y="4007660"/>
                <a:ext cx="33560" cy="28770"/>
                <a:chOff x="4226191" y="4007660"/>
                <a:chExt cx="33560" cy="28770"/>
              </a:xfrm>
            </p:grpSpPr>
            <p:sp>
              <p:nvSpPr>
                <p:cNvPr id="3948" name="Google Shape;3948;p79"/>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79"/>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0" name="Google Shape;3950;p79"/>
              <p:cNvGrpSpPr/>
              <p:nvPr/>
            </p:nvGrpSpPr>
            <p:grpSpPr>
              <a:xfrm>
                <a:off x="3597785" y="3377045"/>
                <a:ext cx="33591" cy="28699"/>
                <a:chOff x="3597785" y="3377045"/>
                <a:chExt cx="33591" cy="28699"/>
              </a:xfrm>
            </p:grpSpPr>
            <p:sp>
              <p:nvSpPr>
                <p:cNvPr id="3951" name="Google Shape;3951;p79"/>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79"/>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3" name="Google Shape;3953;p79"/>
              <p:cNvGrpSpPr/>
              <p:nvPr/>
            </p:nvGrpSpPr>
            <p:grpSpPr>
              <a:xfrm>
                <a:off x="3887870" y="3669796"/>
                <a:ext cx="33591" cy="28692"/>
                <a:chOff x="3887870" y="3669796"/>
                <a:chExt cx="33591" cy="28692"/>
              </a:xfrm>
            </p:grpSpPr>
            <p:sp>
              <p:nvSpPr>
                <p:cNvPr id="3954" name="Google Shape;3954;p79"/>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79"/>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6" name="Google Shape;3956;p79"/>
              <p:cNvGrpSpPr/>
              <p:nvPr/>
            </p:nvGrpSpPr>
            <p:grpSpPr>
              <a:xfrm>
                <a:off x="3818320" y="3481625"/>
                <a:ext cx="33497" cy="28770"/>
                <a:chOff x="3818320" y="3481625"/>
                <a:chExt cx="33497" cy="28770"/>
              </a:xfrm>
            </p:grpSpPr>
            <p:sp>
              <p:nvSpPr>
                <p:cNvPr id="3957" name="Google Shape;3957;p79"/>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79"/>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9" name="Google Shape;3959;p79"/>
              <p:cNvGrpSpPr/>
              <p:nvPr/>
            </p:nvGrpSpPr>
            <p:grpSpPr>
              <a:xfrm>
                <a:off x="4278139" y="4120948"/>
                <a:ext cx="37492" cy="32129"/>
                <a:chOff x="4278139" y="4120948"/>
                <a:chExt cx="37492" cy="32129"/>
              </a:xfrm>
            </p:grpSpPr>
            <p:sp>
              <p:nvSpPr>
                <p:cNvPr id="3960" name="Google Shape;3960;p79"/>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79"/>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2" name="Google Shape;3962;p79"/>
              <p:cNvGrpSpPr/>
              <p:nvPr/>
            </p:nvGrpSpPr>
            <p:grpSpPr>
              <a:xfrm>
                <a:off x="4419898" y="3977388"/>
                <a:ext cx="33497" cy="28692"/>
                <a:chOff x="4419898" y="3977388"/>
                <a:chExt cx="33497" cy="28692"/>
              </a:xfrm>
            </p:grpSpPr>
            <p:sp>
              <p:nvSpPr>
                <p:cNvPr id="3963" name="Google Shape;3963;p79"/>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79"/>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5" name="Google Shape;3965;p79"/>
              <p:cNvGrpSpPr/>
              <p:nvPr/>
            </p:nvGrpSpPr>
            <p:grpSpPr>
              <a:xfrm>
                <a:off x="4158930" y="4034684"/>
                <a:ext cx="33497" cy="28762"/>
                <a:chOff x="4158930" y="4034684"/>
                <a:chExt cx="33497" cy="28762"/>
              </a:xfrm>
            </p:grpSpPr>
            <p:sp>
              <p:nvSpPr>
                <p:cNvPr id="3966" name="Google Shape;3966;p79"/>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79"/>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8" name="Google Shape;3968;p79"/>
              <p:cNvGrpSpPr/>
              <p:nvPr/>
            </p:nvGrpSpPr>
            <p:grpSpPr>
              <a:xfrm>
                <a:off x="4134949" y="3957049"/>
                <a:ext cx="33497" cy="28770"/>
                <a:chOff x="4134949" y="3957049"/>
                <a:chExt cx="33497" cy="28770"/>
              </a:xfrm>
            </p:grpSpPr>
            <p:sp>
              <p:nvSpPr>
                <p:cNvPr id="3969" name="Google Shape;3969;p79"/>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79"/>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1" name="Google Shape;3971;p79"/>
              <p:cNvGrpSpPr/>
              <p:nvPr/>
            </p:nvGrpSpPr>
            <p:grpSpPr>
              <a:xfrm>
                <a:off x="4193653" y="4184403"/>
                <a:ext cx="43580" cy="37264"/>
                <a:chOff x="4193653" y="4184403"/>
                <a:chExt cx="43580" cy="37264"/>
              </a:xfrm>
            </p:grpSpPr>
            <p:sp>
              <p:nvSpPr>
                <p:cNvPr id="3972" name="Google Shape;3972;p79"/>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79"/>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4" name="Google Shape;3974;p79"/>
              <p:cNvGrpSpPr/>
              <p:nvPr/>
            </p:nvGrpSpPr>
            <p:grpSpPr>
              <a:xfrm>
                <a:off x="4343600" y="3943844"/>
                <a:ext cx="43580" cy="37312"/>
                <a:chOff x="4343600" y="3943844"/>
                <a:chExt cx="43580" cy="37312"/>
              </a:xfrm>
            </p:grpSpPr>
            <p:sp>
              <p:nvSpPr>
                <p:cNvPr id="3975" name="Google Shape;3975;p79"/>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79"/>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7" name="Google Shape;3977;p79"/>
              <p:cNvGrpSpPr/>
              <p:nvPr/>
            </p:nvGrpSpPr>
            <p:grpSpPr>
              <a:xfrm>
                <a:off x="4172339" y="3381693"/>
                <a:ext cx="31499" cy="27001"/>
                <a:chOff x="4172339" y="3381693"/>
                <a:chExt cx="31499" cy="27001"/>
              </a:xfrm>
            </p:grpSpPr>
            <p:sp>
              <p:nvSpPr>
                <p:cNvPr id="3978" name="Google Shape;3978;p79"/>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79"/>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3" name="Shape 3983"/>
        <p:cNvGrpSpPr/>
        <p:nvPr/>
      </p:nvGrpSpPr>
      <p:grpSpPr>
        <a:xfrm>
          <a:off x="0" y="0"/>
          <a:ext cx="0" cy="0"/>
          <a:chOff x="0" y="0"/>
          <a:chExt cx="0" cy="0"/>
        </a:xfrm>
      </p:grpSpPr>
      <p:grpSp>
        <p:nvGrpSpPr>
          <p:cNvPr id="3984" name="Google Shape;3984;p80"/>
          <p:cNvGrpSpPr/>
          <p:nvPr/>
        </p:nvGrpSpPr>
        <p:grpSpPr>
          <a:xfrm>
            <a:off x="729274" y="969771"/>
            <a:ext cx="2507799" cy="206239"/>
            <a:chOff x="106648" y="895722"/>
            <a:chExt cx="4481413" cy="374300"/>
          </a:xfrm>
        </p:grpSpPr>
        <p:grpSp>
          <p:nvGrpSpPr>
            <p:cNvPr id="3985" name="Google Shape;3985;p80"/>
            <p:cNvGrpSpPr/>
            <p:nvPr/>
          </p:nvGrpSpPr>
          <p:grpSpPr>
            <a:xfrm>
              <a:off x="2233276" y="895722"/>
              <a:ext cx="1082667" cy="223591"/>
              <a:chOff x="4808316" y="2800065"/>
              <a:chExt cx="1999386" cy="412910"/>
            </a:xfrm>
          </p:grpSpPr>
          <p:sp>
            <p:nvSpPr>
              <p:cNvPr id="3986" name="Google Shape;3986;p80"/>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7" name="Google Shape;3987;p80"/>
              <p:cNvGrpSpPr/>
              <p:nvPr/>
            </p:nvGrpSpPr>
            <p:grpSpPr>
              <a:xfrm>
                <a:off x="4808316" y="2800065"/>
                <a:ext cx="92400" cy="411825"/>
                <a:chOff x="845575" y="2563700"/>
                <a:chExt cx="92400" cy="411825"/>
              </a:xfrm>
            </p:grpSpPr>
            <p:cxnSp>
              <p:nvCxnSpPr>
                <p:cNvPr id="3988" name="Google Shape;3988;p80"/>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989" name="Google Shape;3989;p80"/>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90" name="Google Shape;3990;p80"/>
            <p:cNvGrpSpPr/>
            <p:nvPr/>
          </p:nvGrpSpPr>
          <p:grpSpPr>
            <a:xfrm>
              <a:off x="106648" y="895722"/>
              <a:ext cx="1088401" cy="223591"/>
              <a:chOff x="881025" y="2800065"/>
              <a:chExt cx="2009975" cy="412910"/>
            </a:xfrm>
          </p:grpSpPr>
          <p:sp>
            <p:nvSpPr>
              <p:cNvPr id="3991" name="Google Shape;3991;p80"/>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2" name="Google Shape;3992;p80"/>
              <p:cNvGrpSpPr/>
              <p:nvPr/>
            </p:nvGrpSpPr>
            <p:grpSpPr>
              <a:xfrm>
                <a:off x="881025" y="2800065"/>
                <a:ext cx="92400" cy="411825"/>
                <a:chOff x="845575" y="2563700"/>
                <a:chExt cx="92400" cy="411825"/>
              </a:xfrm>
            </p:grpSpPr>
            <p:cxnSp>
              <p:nvCxnSpPr>
                <p:cNvPr id="3993" name="Google Shape;3993;p80"/>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994" name="Google Shape;3994;p80"/>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95" name="Google Shape;3995;p80"/>
            <p:cNvGrpSpPr/>
            <p:nvPr/>
          </p:nvGrpSpPr>
          <p:grpSpPr>
            <a:xfrm>
              <a:off x="1172346" y="1047018"/>
              <a:ext cx="1083151" cy="223003"/>
              <a:chOff x="2849073" y="3079467"/>
              <a:chExt cx="2000279" cy="411825"/>
            </a:xfrm>
          </p:grpSpPr>
          <p:sp>
            <p:nvSpPr>
              <p:cNvPr id="3996" name="Google Shape;3996;p80"/>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7" name="Google Shape;3997;p80"/>
              <p:cNvGrpSpPr/>
              <p:nvPr/>
            </p:nvGrpSpPr>
            <p:grpSpPr>
              <a:xfrm rot="10800000">
                <a:off x="2849073" y="3079467"/>
                <a:ext cx="92400" cy="411825"/>
                <a:chOff x="2070100" y="2563700"/>
                <a:chExt cx="92400" cy="411825"/>
              </a:xfrm>
            </p:grpSpPr>
            <p:cxnSp>
              <p:nvCxnSpPr>
                <p:cNvPr id="3998" name="Google Shape;3998;p80"/>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999" name="Google Shape;3999;p80"/>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00" name="Google Shape;4000;p80"/>
            <p:cNvGrpSpPr/>
            <p:nvPr/>
          </p:nvGrpSpPr>
          <p:grpSpPr>
            <a:xfrm>
              <a:off x="3290132" y="1047018"/>
              <a:ext cx="1297929" cy="223003"/>
              <a:chOff x="6760035" y="3079467"/>
              <a:chExt cx="2396914" cy="411825"/>
            </a:xfrm>
          </p:grpSpPr>
          <p:sp>
            <p:nvSpPr>
              <p:cNvPr id="4001" name="Google Shape;4001;p80"/>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2" name="Google Shape;4002;p80"/>
              <p:cNvGrpSpPr/>
              <p:nvPr/>
            </p:nvGrpSpPr>
            <p:grpSpPr>
              <a:xfrm rot="10800000">
                <a:off x="6760035" y="3079467"/>
                <a:ext cx="92400" cy="411825"/>
                <a:chOff x="2070100" y="2563700"/>
                <a:chExt cx="92400" cy="411825"/>
              </a:xfrm>
            </p:grpSpPr>
            <p:cxnSp>
              <p:nvCxnSpPr>
                <p:cNvPr id="4003" name="Google Shape;4003;p80"/>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004" name="Google Shape;4004;p80"/>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005" name="Google Shape;4005;p80"/>
          <p:cNvGrpSpPr/>
          <p:nvPr/>
        </p:nvGrpSpPr>
        <p:grpSpPr>
          <a:xfrm>
            <a:off x="2147036" y="3369142"/>
            <a:ext cx="1086701" cy="799429"/>
            <a:chOff x="2183288" y="3555572"/>
            <a:chExt cx="1136241" cy="835873"/>
          </a:xfrm>
        </p:grpSpPr>
        <p:sp>
          <p:nvSpPr>
            <p:cNvPr id="4006" name="Google Shape;4006;p80"/>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7" name="Google Shape;4007;p80"/>
            <p:cNvGrpSpPr/>
            <p:nvPr/>
          </p:nvGrpSpPr>
          <p:grpSpPr>
            <a:xfrm>
              <a:off x="2205895" y="3637269"/>
              <a:ext cx="1089848" cy="724993"/>
              <a:chOff x="2205895" y="3637269"/>
              <a:chExt cx="1089848" cy="724993"/>
            </a:xfrm>
          </p:grpSpPr>
          <p:sp>
            <p:nvSpPr>
              <p:cNvPr id="4008" name="Google Shape;4008;p80"/>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80"/>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80"/>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80"/>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80"/>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80"/>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4" name="Google Shape;4014;p80"/>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15" name="Google Shape;4015;p80"/>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016" name="Google Shape;4016;p80"/>
            <p:cNvGrpSpPr/>
            <p:nvPr/>
          </p:nvGrpSpPr>
          <p:grpSpPr>
            <a:xfrm>
              <a:off x="3173850" y="3779426"/>
              <a:ext cx="145679" cy="70048"/>
              <a:chOff x="3173850" y="3779426"/>
              <a:chExt cx="145679" cy="70048"/>
            </a:xfrm>
          </p:grpSpPr>
          <p:cxnSp>
            <p:nvCxnSpPr>
              <p:cNvPr id="4017" name="Google Shape;4017;p80"/>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018" name="Google Shape;4018;p80"/>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9" name="Google Shape;4019;p80"/>
            <p:cNvGrpSpPr/>
            <p:nvPr/>
          </p:nvGrpSpPr>
          <p:grpSpPr>
            <a:xfrm>
              <a:off x="2183288" y="4139483"/>
              <a:ext cx="145133" cy="70048"/>
              <a:chOff x="2183288" y="4139483"/>
              <a:chExt cx="145133" cy="70048"/>
            </a:xfrm>
          </p:grpSpPr>
          <p:cxnSp>
            <p:nvCxnSpPr>
              <p:cNvPr id="4020" name="Google Shape;4020;p80"/>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021" name="Google Shape;4021;p80"/>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2" name="Google Shape;4022;p80"/>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23" name="Google Shape;4023;p80"/>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024" name="Google Shape;4024;p80"/>
            <p:cNvGrpSpPr/>
            <p:nvPr/>
          </p:nvGrpSpPr>
          <p:grpSpPr>
            <a:xfrm>
              <a:off x="2943836" y="4268886"/>
              <a:ext cx="60717" cy="122559"/>
              <a:chOff x="2943836" y="4268886"/>
              <a:chExt cx="60717" cy="122559"/>
            </a:xfrm>
          </p:grpSpPr>
          <p:sp>
            <p:nvSpPr>
              <p:cNvPr id="4025" name="Google Shape;4025;p80"/>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26" name="Google Shape;4026;p80"/>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027" name="Google Shape;4027;p80"/>
          <p:cNvGrpSpPr/>
          <p:nvPr/>
        </p:nvGrpSpPr>
        <p:grpSpPr>
          <a:xfrm>
            <a:off x="3409981" y="1290142"/>
            <a:ext cx="1675870" cy="758251"/>
            <a:chOff x="3530532" y="1496185"/>
            <a:chExt cx="1562000" cy="706730"/>
          </a:xfrm>
        </p:grpSpPr>
        <p:cxnSp>
          <p:nvCxnSpPr>
            <p:cNvPr id="4028" name="Google Shape;4028;p80"/>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029" name="Google Shape;4029;p80"/>
            <p:cNvGrpSpPr/>
            <p:nvPr/>
          </p:nvGrpSpPr>
          <p:grpSpPr>
            <a:xfrm>
              <a:off x="3530532" y="1496185"/>
              <a:ext cx="323430" cy="463587"/>
              <a:chOff x="3530532" y="1496185"/>
              <a:chExt cx="323430" cy="463587"/>
            </a:xfrm>
          </p:grpSpPr>
          <p:grpSp>
            <p:nvGrpSpPr>
              <p:cNvPr id="4030" name="Google Shape;4030;p80"/>
              <p:cNvGrpSpPr/>
              <p:nvPr/>
            </p:nvGrpSpPr>
            <p:grpSpPr>
              <a:xfrm>
                <a:off x="3567462" y="1496185"/>
                <a:ext cx="286500" cy="361376"/>
                <a:chOff x="3567462" y="1496185"/>
                <a:chExt cx="286500" cy="361376"/>
              </a:xfrm>
            </p:grpSpPr>
            <p:cxnSp>
              <p:nvCxnSpPr>
                <p:cNvPr id="4031" name="Google Shape;4031;p80"/>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032" name="Google Shape;4032;p80"/>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3" name="Google Shape;4033;p80"/>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4" name="Google Shape;4034;p80"/>
            <p:cNvGrpSpPr/>
            <p:nvPr/>
          </p:nvGrpSpPr>
          <p:grpSpPr>
            <a:xfrm>
              <a:off x="3891569" y="1779209"/>
              <a:ext cx="323945" cy="423706"/>
              <a:chOff x="3891569" y="1779209"/>
              <a:chExt cx="323945" cy="423706"/>
            </a:xfrm>
          </p:grpSpPr>
          <p:grpSp>
            <p:nvGrpSpPr>
              <p:cNvPr id="4035" name="Google Shape;4035;p80"/>
              <p:cNvGrpSpPr/>
              <p:nvPr/>
            </p:nvGrpSpPr>
            <p:grpSpPr>
              <a:xfrm>
                <a:off x="3929014" y="1881638"/>
                <a:ext cx="286500" cy="321278"/>
                <a:chOff x="3929014" y="1881638"/>
                <a:chExt cx="286500" cy="321278"/>
              </a:xfrm>
            </p:grpSpPr>
            <p:cxnSp>
              <p:nvCxnSpPr>
                <p:cNvPr id="4036" name="Google Shape;4036;p80"/>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037" name="Google Shape;4037;p80"/>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8" name="Google Shape;4038;p80"/>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9" name="Google Shape;4039;p80"/>
            <p:cNvGrpSpPr/>
            <p:nvPr/>
          </p:nvGrpSpPr>
          <p:grpSpPr>
            <a:xfrm>
              <a:off x="4252606" y="1496185"/>
              <a:ext cx="324721" cy="463587"/>
              <a:chOff x="4252606" y="1496185"/>
              <a:chExt cx="324721" cy="463587"/>
            </a:xfrm>
          </p:grpSpPr>
          <p:grpSp>
            <p:nvGrpSpPr>
              <p:cNvPr id="4040" name="Google Shape;4040;p80"/>
              <p:cNvGrpSpPr/>
              <p:nvPr/>
            </p:nvGrpSpPr>
            <p:grpSpPr>
              <a:xfrm>
                <a:off x="4290828" y="1496185"/>
                <a:ext cx="286500" cy="361376"/>
                <a:chOff x="4290828" y="1496185"/>
                <a:chExt cx="286500" cy="361376"/>
              </a:xfrm>
            </p:grpSpPr>
            <p:cxnSp>
              <p:nvCxnSpPr>
                <p:cNvPr id="4041" name="Google Shape;4041;p80"/>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042" name="Google Shape;4042;p80"/>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3" name="Google Shape;4043;p80"/>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4" name="Google Shape;4044;p80"/>
            <p:cNvGrpSpPr/>
            <p:nvPr/>
          </p:nvGrpSpPr>
          <p:grpSpPr>
            <a:xfrm>
              <a:off x="4613643" y="1763716"/>
              <a:ext cx="325308" cy="439200"/>
              <a:chOff x="4613643" y="1763716"/>
              <a:chExt cx="325308" cy="439200"/>
            </a:xfrm>
          </p:grpSpPr>
          <p:grpSp>
            <p:nvGrpSpPr>
              <p:cNvPr id="4045" name="Google Shape;4045;p80"/>
              <p:cNvGrpSpPr/>
              <p:nvPr/>
            </p:nvGrpSpPr>
            <p:grpSpPr>
              <a:xfrm>
                <a:off x="4652451" y="1879538"/>
                <a:ext cx="286500" cy="323378"/>
                <a:chOff x="4652451" y="1879538"/>
                <a:chExt cx="286500" cy="323378"/>
              </a:xfrm>
            </p:grpSpPr>
            <p:cxnSp>
              <p:nvCxnSpPr>
                <p:cNvPr id="4046" name="Google Shape;4046;p80"/>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047" name="Google Shape;4047;p80"/>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8" name="Google Shape;4048;p80"/>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49" name="Google Shape;4049;p80"/>
          <p:cNvGrpSpPr/>
          <p:nvPr/>
        </p:nvGrpSpPr>
        <p:grpSpPr>
          <a:xfrm>
            <a:off x="3421841" y="2143768"/>
            <a:ext cx="1652173" cy="391517"/>
            <a:chOff x="3512551" y="2358270"/>
            <a:chExt cx="1597383" cy="378533"/>
          </a:xfrm>
        </p:grpSpPr>
        <p:cxnSp>
          <p:nvCxnSpPr>
            <p:cNvPr id="4050" name="Google Shape;4050;p80"/>
            <p:cNvCxnSpPr>
              <a:stCxn id="4051" idx="6"/>
              <a:endCxn id="4052"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053" name="Google Shape;4053;p80"/>
            <p:cNvGrpSpPr/>
            <p:nvPr/>
          </p:nvGrpSpPr>
          <p:grpSpPr>
            <a:xfrm>
              <a:off x="3512551" y="2358270"/>
              <a:ext cx="225647" cy="307714"/>
              <a:chOff x="2182679" y="2004714"/>
              <a:chExt cx="792300" cy="1080458"/>
            </a:xfrm>
          </p:grpSpPr>
          <p:cxnSp>
            <p:nvCxnSpPr>
              <p:cNvPr id="4054" name="Google Shape;4054;p80"/>
              <p:cNvCxnSpPr>
                <a:stCxn id="4055"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051" name="Google Shape;4051;p80"/>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80"/>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6" name="Google Shape;4056;p80"/>
            <p:cNvGrpSpPr/>
            <p:nvPr/>
          </p:nvGrpSpPr>
          <p:grpSpPr>
            <a:xfrm>
              <a:off x="3969644" y="2440153"/>
              <a:ext cx="225853" cy="296651"/>
              <a:chOff x="3775710" y="1729289"/>
              <a:chExt cx="136500" cy="179289"/>
            </a:xfrm>
          </p:grpSpPr>
          <p:cxnSp>
            <p:nvCxnSpPr>
              <p:cNvPr id="4057" name="Google Shape;4057;p80"/>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058" name="Google Shape;4058;p80"/>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80"/>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0" name="Google Shape;4060;p80"/>
            <p:cNvGrpSpPr/>
            <p:nvPr/>
          </p:nvGrpSpPr>
          <p:grpSpPr>
            <a:xfrm>
              <a:off x="4427051" y="2358270"/>
              <a:ext cx="225647" cy="307714"/>
              <a:chOff x="5393704" y="2004714"/>
              <a:chExt cx="792300" cy="1080458"/>
            </a:xfrm>
          </p:grpSpPr>
          <p:cxnSp>
            <p:nvCxnSpPr>
              <p:cNvPr id="4061" name="Google Shape;4061;p80"/>
              <p:cNvCxnSpPr>
                <a:stCxn id="4062"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063" name="Google Shape;4063;p80"/>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80"/>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4" name="Google Shape;4064;p80"/>
            <p:cNvGrpSpPr/>
            <p:nvPr/>
          </p:nvGrpSpPr>
          <p:grpSpPr>
            <a:xfrm>
              <a:off x="4884287" y="2440252"/>
              <a:ext cx="225647" cy="296532"/>
              <a:chOff x="6999166" y="2292572"/>
              <a:chExt cx="792300" cy="1041192"/>
            </a:xfrm>
          </p:grpSpPr>
          <p:cxnSp>
            <p:nvCxnSpPr>
              <p:cNvPr id="4065" name="Google Shape;4065;p80"/>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052" name="Google Shape;4052;p80"/>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80"/>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67" name="Google Shape;4067;p80"/>
          <p:cNvGrpSpPr/>
          <p:nvPr/>
        </p:nvGrpSpPr>
        <p:grpSpPr>
          <a:xfrm>
            <a:off x="6842649" y="979967"/>
            <a:ext cx="1581844" cy="732818"/>
            <a:chOff x="634175" y="2986275"/>
            <a:chExt cx="3147949" cy="1458344"/>
          </a:xfrm>
        </p:grpSpPr>
        <p:cxnSp>
          <p:nvCxnSpPr>
            <p:cNvPr id="4068" name="Google Shape;4068;p80"/>
            <p:cNvCxnSpPr>
              <a:stCxn id="4069" idx="4"/>
              <a:endCxn id="4070"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071" name="Google Shape;4071;p80"/>
            <p:cNvCxnSpPr>
              <a:stCxn id="4070" idx="0"/>
              <a:endCxn id="4072"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073" name="Google Shape;4073;p80"/>
            <p:cNvCxnSpPr>
              <a:stCxn id="4072" idx="4"/>
              <a:endCxn id="4074"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075" name="Google Shape;4075;p80"/>
            <p:cNvCxnSpPr>
              <a:stCxn id="4074" idx="0"/>
              <a:endCxn id="4076"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076" name="Google Shape;4076;p80"/>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072" name="Google Shape;4072;p80"/>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069" name="Google Shape;4069;p80"/>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074" name="Google Shape;4074;p80"/>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070" name="Google Shape;4070;p80"/>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077" name="Google Shape;4077;p80"/>
          <p:cNvGrpSpPr/>
          <p:nvPr/>
        </p:nvGrpSpPr>
        <p:grpSpPr>
          <a:xfrm>
            <a:off x="3410364" y="2674277"/>
            <a:ext cx="1675128" cy="313674"/>
            <a:chOff x="998425" y="1182125"/>
            <a:chExt cx="1065400" cy="199500"/>
          </a:xfrm>
        </p:grpSpPr>
        <p:sp>
          <p:nvSpPr>
            <p:cNvPr id="4078" name="Google Shape;4078;p80"/>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80"/>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80"/>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80"/>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80"/>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3" name="Google Shape;4083;p80"/>
          <p:cNvGrpSpPr/>
          <p:nvPr/>
        </p:nvGrpSpPr>
        <p:grpSpPr>
          <a:xfrm>
            <a:off x="3410363" y="3630244"/>
            <a:ext cx="1675129" cy="525345"/>
            <a:chOff x="5194708" y="3484366"/>
            <a:chExt cx="3148148" cy="987304"/>
          </a:xfrm>
        </p:grpSpPr>
        <p:grpSp>
          <p:nvGrpSpPr>
            <p:cNvPr id="4084" name="Google Shape;4084;p80"/>
            <p:cNvGrpSpPr/>
            <p:nvPr/>
          </p:nvGrpSpPr>
          <p:grpSpPr>
            <a:xfrm>
              <a:off x="7531521" y="3484366"/>
              <a:ext cx="811335" cy="987304"/>
              <a:chOff x="3379425" y="1617275"/>
              <a:chExt cx="1090650" cy="1327200"/>
            </a:xfrm>
          </p:grpSpPr>
          <p:sp>
            <p:nvSpPr>
              <p:cNvPr id="4085" name="Google Shape;4085;p80"/>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80"/>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80"/>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8" name="Google Shape;4088;p80"/>
            <p:cNvGrpSpPr/>
            <p:nvPr/>
          </p:nvGrpSpPr>
          <p:grpSpPr>
            <a:xfrm>
              <a:off x="6752546" y="3484366"/>
              <a:ext cx="811428" cy="987304"/>
              <a:chOff x="2332275" y="1617275"/>
              <a:chExt cx="1090775" cy="1327200"/>
            </a:xfrm>
          </p:grpSpPr>
          <p:sp>
            <p:nvSpPr>
              <p:cNvPr id="4089" name="Google Shape;4089;p80"/>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80"/>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80"/>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2" name="Google Shape;4092;p80"/>
            <p:cNvGrpSpPr/>
            <p:nvPr/>
          </p:nvGrpSpPr>
          <p:grpSpPr>
            <a:xfrm>
              <a:off x="5973664" y="3484366"/>
              <a:ext cx="811335" cy="987304"/>
              <a:chOff x="1285250" y="1617275"/>
              <a:chExt cx="1090650" cy="1327200"/>
            </a:xfrm>
          </p:grpSpPr>
          <p:sp>
            <p:nvSpPr>
              <p:cNvPr id="4093" name="Google Shape;4093;p80"/>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80"/>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80"/>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6" name="Google Shape;4096;p80"/>
            <p:cNvGrpSpPr/>
            <p:nvPr/>
          </p:nvGrpSpPr>
          <p:grpSpPr>
            <a:xfrm>
              <a:off x="5194708" y="3484366"/>
              <a:ext cx="811409" cy="987304"/>
              <a:chOff x="238125" y="1617275"/>
              <a:chExt cx="1090750" cy="1327200"/>
            </a:xfrm>
          </p:grpSpPr>
          <p:sp>
            <p:nvSpPr>
              <p:cNvPr id="4097" name="Google Shape;4097;p80"/>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80"/>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80"/>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00" name="Google Shape;4100;p80"/>
          <p:cNvGrpSpPr/>
          <p:nvPr/>
        </p:nvGrpSpPr>
        <p:grpSpPr>
          <a:xfrm>
            <a:off x="6844048" y="2276133"/>
            <a:ext cx="1579046" cy="522230"/>
            <a:chOff x="6853641" y="2534077"/>
            <a:chExt cx="1515545" cy="501229"/>
          </a:xfrm>
        </p:grpSpPr>
        <p:grpSp>
          <p:nvGrpSpPr>
            <p:cNvPr id="4101" name="Google Shape;4101;p80"/>
            <p:cNvGrpSpPr/>
            <p:nvPr/>
          </p:nvGrpSpPr>
          <p:grpSpPr>
            <a:xfrm>
              <a:off x="6853641" y="2618923"/>
              <a:ext cx="1515545" cy="324556"/>
              <a:chOff x="6853641" y="2618923"/>
              <a:chExt cx="1515545" cy="324556"/>
            </a:xfrm>
          </p:grpSpPr>
          <p:sp>
            <p:nvSpPr>
              <p:cNvPr id="4102" name="Google Shape;4102;p80"/>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80"/>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80"/>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80"/>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80"/>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7" name="Google Shape;4107;p80"/>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80"/>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80"/>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80"/>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80"/>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2" name="Google Shape;4112;p80"/>
          <p:cNvGrpSpPr/>
          <p:nvPr/>
        </p:nvGrpSpPr>
        <p:grpSpPr>
          <a:xfrm>
            <a:off x="3438940" y="3151173"/>
            <a:ext cx="1617976" cy="346616"/>
            <a:chOff x="1808063" y="4294338"/>
            <a:chExt cx="3370782" cy="721817"/>
          </a:xfrm>
        </p:grpSpPr>
        <p:sp>
          <p:nvSpPr>
            <p:cNvPr id="4113" name="Google Shape;4113;p80"/>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80"/>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80"/>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80"/>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80"/>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80"/>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80"/>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80"/>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80"/>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80"/>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3" name="Google Shape;4123;p80"/>
          <p:cNvGrpSpPr/>
          <p:nvPr/>
        </p:nvGrpSpPr>
        <p:grpSpPr>
          <a:xfrm>
            <a:off x="5264936" y="3817923"/>
            <a:ext cx="1417067" cy="350605"/>
            <a:chOff x="4234950" y="2101012"/>
            <a:chExt cx="4219974" cy="1044090"/>
          </a:xfrm>
        </p:grpSpPr>
        <p:sp>
          <p:nvSpPr>
            <p:cNvPr id="4124" name="Google Shape;4124;p80"/>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80"/>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80"/>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80"/>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80"/>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80"/>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80"/>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80"/>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80"/>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80"/>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80"/>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80"/>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80"/>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80"/>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80"/>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80"/>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0" name="Google Shape;4140;p80"/>
          <p:cNvGrpSpPr/>
          <p:nvPr/>
        </p:nvGrpSpPr>
        <p:grpSpPr>
          <a:xfrm>
            <a:off x="6840408" y="1808681"/>
            <a:ext cx="1586327" cy="371557"/>
            <a:chOff x="1247650" y="2075423"/>
            <a:chExt cx="6648477" cy="1557238"/>
          </a:xfrm>
        </p:grpSpPr>
        <p:sp>
          <p:nvSpPr>
            <p:cNvPr id="4141" name="Google Shape;4141;p80"/>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80"/>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80"/>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80"/>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80"/>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80"/>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7" name="Google Shape;4147;p80"/>
          <p:cNvGrpSpPr/>
          <p:nvPr/>
        </p:nvGrpSpPr>
        <p:grpSpPr>
          <a:xfrm>
            <a:off x="5271678" y="961870"/>
            <a:ext cx="1415601" cy="1648533"/>
            <a:chOff x="1839112" y="2209163"/>
            <a:chExt cx="1918159" cy="2233784"/>
          </a:xfrm>
        </p:grpSpPr>
        <p:sp>
          <p:nvSpPr>
            <p:cNvPr id="4148" name="Google Shape;4148;p80"/>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80"/>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80"/>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51" name="Google Shape;4151;p80"/>
            <p:cNvCxnSpPr>
              <a:stCxn id="4148" idx="6"/>
              <a:endCxn id="4149"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152" name="Google Shape;4152;p80"/>
            <p:cNvCxnSpPr>
              <a:stCxn id="4149" idx="4"/>
              <a:endCxn id="4153"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154" name="Google Shape;4154;p80"/>
            <p:cNvCxnSpPr>
              <a:stCxn id="4153" idx="6"/>
              <a:endCxn id="4150"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155" name="Google Shape;4155;p80"/>
            <p:cNvCxnSpPr>
              <a:stCxn id="4150" idx="4"/>
              <a:endCxn id="4156"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153" name="Google Shape;4153;p80"/>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80"/>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80"/>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58" name="Google Shape;4158;p80"/>
            <p:cNvCxnSpPr>
              <a:endCxn id="4157"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159" name="Google Shape;4159;p80"/>
          <p:cNvGrpSpPr/>
          <p:nvPr/>
        </p:nvGrpSpPr>
        <p:grpSpPr>
          <a:xfrm>
            <a:off x="3428944" y="979954"/>
            <a:ext cx="1637968" cy="154942"/>
            <a:chOff x="238125" y="2506075"/>
            <a:chExt cx="7115411" cy="673075"/>
          </a:xfrm>
        </p:grpSpPr>
        <p:sp>
          <p:nvSpPr>
            <p:cNvPr id="4160" name="Google Shape;4160;p80"/>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80"/>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80"/>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80"/>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80"/>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5" name="Google Shape;4165;p80"/>
          <p:cNvGrpSpPr/>
          <p:nvPr/>
        </p:nvGrpSpPr>
        <p:grpSpPr>
          <a:xfrm>
            <a:off x="1969680" y="1294672"/>
            <a:ext cx="1262932" cy="785408"/>
            <a:chOff x="548861" y="389676"/>
            <a:chExt cx="3843371" cy="2390163"/>
          </a:xfrm>
        </p:grpSpPr>
        <p:cxnSp>
          <p:nvCxnSpPr>
            <p:cNvPr id="4166" name="Google Shape;4166;p80"/>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167" name="Google Shape;4167;p80"/>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168" name="Google Shape;4168;p80"/>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169" name="Google Shape;4169;p80"/>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170" name="Google Shape;4170;p80"/>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171" name="Google Shape;4171;p80"/>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72" name="Google Shape;4172;p80"/>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173" name="Google Shape;4173;p80"/>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80"/>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80"/>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80"/>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80"/>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80"/>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9" name="Google Shape;4179;p80"/>
          <p:cNvGrpSpPr/>
          <p:nvPr/>
        </p:nvGrpSpPr>
        <p:grpSpPr>
          <a:xfrm>
            <a:off x="757812" y="2401550"/>
            <a:ext cx="1412054" cy="633562"/>
            <a:chOff x="1187400" y="2529299"/>
            <a:chExt cx="6769193" cy="2241903"/>
          </a:xfrm>
        </p:grpSpPr>
        <p:sp>
          <p:nvSpPr>
            <p:cNvPr id="4180" name="Google Shape;4180;p80"/>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181" name="Google Shape;4181;p80"/>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182" name="Google Shape;4182;p80"/>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183" name="Google Shape;4183;p80"/>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184" name="Google Shape;4184;p80"/>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185" name="Google Shape;4185;p80"/>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186" name="Google Shape;4186;p80"/>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187" name="Google Shape;4187;p80"/>
            <p:cNvCxnSpPr>
              <a:stCxn id="4180" idx="2"/>
              <a:endCxn id="4181"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188" name="Google Shape;4188;p80"/>
            <p:cNvCxnSpPr>
              <a:stCxn id="4182" idx="0"/>
              <a:endCxn id="4180"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189" name="Google Shape;4189;p80"/>
            <p:cNvCxnSpPr>
              <a:stCxn id="4182" idx="2"/>
              <a:endCxn id="4184"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190" name="Google Shape;4190;p80"/>
            <p:cNvCxnSpPr>
              <a:stCxn id="4183" idx="0"/>
              <a:endCxn id="4182"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191" name="Google Shape;4191;p80"/>
            <p:cNvCxnSpPr>
              <a:stCxn id="4181" idx="2"/>
              <a:endCxn id="4186"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192" name="Google Shape;4192;p80"/>
            <p:cNvCxnSpPr>
              <a:stCxn id="4185" idx="0"/>
              <a:endCxn id="4181"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193" name="Google Shape;4193;p80"/>
          <p:cNvGrpSpPr/>
          <p:nvPr/>
        </p:nvGrpSpPr>
        <p:grpSpPr>
          <a:xfrm>
            <a:off x="6844058" y="2894258"/>
            <a:ext cx="1579035" cy="540873"/>
            <a:chOff x="6895650" y="3126697"/>
            <a:chExt cx="1436662" cy="492105"/>
          </a:xfrm>
        </p:grpSpPr>
        <p:sp>
          <p:nvSpPr>
            <p:cNvPr id="4194" name="Google Shape;4194;p80"/>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80"/>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80"/>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80"/>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80"/>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9" name="Google Shape;4199;p80"/>
            <p:cNvGrpSpPr/>
            <p:nvPr/>
          </p:nvGrpSpPr>
          <p:grpSpPr>
            <a:xfrm>
              <a:off x="6995957" y="3335810"/>
              <a:ext cx="1230393" cy="71754"/>
              <a:chOff x="6995957" y="3287964"/>
              <a:chExt cx="1230393" cy="71754"/>
            </a:xfrm>
          </p:grpSpPr>
          <p:sp>
            <p:nvSpPr>
              <p:cNvPr id="4200" name="Google Shape;4200;p80"/>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80"/>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80"/>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80"/>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80"/>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05" name="Google Shape;4205;p80"/>
          <p:cNvGrpSpPr/>
          <p:nvPr/>
        </p:nvGrpSpPr>
        <p:grpSpPr>
          <a:xfrm>
            <a:off x="6842640" y="3531021"/>
            <a:ext cx="1581862" cy="650625"/>
            <a:chOff x="6777990" y="3710194"/>
            <a:chExt cx="1646915" cy="677382"/>
          </a:xfrm>
        </p:grpSpPr>
        <p:grpSp>
          <p:nvGrpSpPr>
            <p:cNvPr id="4206" name="Google Shape;4206;p80"/>
            <p:cNvGrpSpPr/>
            <p:nvPr/>
          </p:nvGrpSpPr>
          <p:grpSpPr>
            <a:xfrm>
              <a:off x="6777990" y="3874492"/>
              <a:ext cx="411129" cy="513083"/>
              <a:chOff x="6777990" y="3874492"/>
              <a:chExt cx="411129" cy="513083"/>
            </a:xfrm>
          </p:grpSpPr>
          <p:cxnSp>
            <p:nvCxnSpPr>
              <p:cNvPr id="4207" name="Google Shape;4207;p80"/>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208" name="Google Shape;4208;p80"/>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9" name="Google Shape;4209;p80"/>
            <p:cNvGrpSpPr/>
            <p:nvPr/>
          </p:nvGrpSpPr>
          <p:grpSpPr>
            <a:xfrm>
              <a:off x="7188425" y="3710194"/>
              <a:ext cx="411123" cy="520535"/>
              <a:chOff x="7188425" y="3710194"/>
              <a:chExt cx="411123" cy="520535"/>
            </a:xfrm>
          </p:grpSpPr>
          <p:cxnSp>
            <p:nvCxnSpPr>
              <p:cNvPr id="4210" name="Google Shape;4210;p80"/>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211" name="Google Shape;4211;p80"/>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2" name="Google Shape;4212;p80"/>
            <p:cNvGrpSpPr/>
            <p:nvPr/>
          </p:nvGrpSpPr>
          <p:grpSpPr>
            <a:xfrm>
              <a:off x="7603341" y="3874492"/>
              <a:ext cx="411474" cy="513083"/>
              <a:chOff x="7603341" y="3874492"/>
              <a:chExt cx="411474" cy="513083"/>
            </a:xfrm>
          </p:grpSpPr>
          <p:cxnSp>
            <p:nvCxnSpPr>
              <p:cNvPr id="4213" name="Google Shape;4213;p80"/>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214" name="Google Shape;4214;p80"/>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5" name="Google Shape;4215;p80"/>
            <p:cNvGrpSpPr/>
            <p:nvPr/>
          </p:nvGrpSpPr>
          <p:grpSpPr>
            <a:xfrm>
              <a:off x="8013776" y="3722847"/>
              <a:ext cx="411129" cy="507881"/>
              <a:chOff x="8013776" y="3722847"/>
              <a:chExt cx="411129" cy="507881"/>
            </a:xfrm>
          </p:grpSpPr>
          <p:cxnSp>
            <p:nvCxnSpPr>
              <p:cNvPr id="4216" name="Google Shape;4216;p80"/>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217" name="Google Shape;4217;p80"/>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18" name="Google Shape;4218;p80"/>
          <p:cNvGrpSpPr/>
          <p:nvPr/>
        </p:nvGrpSpPr>
        <p:grpSpPr>
          <a:xfrm>
            <a:off x="5262155" y="2703861"/>
            <a:ext cx="1421889" cy="1020603"/>
            <a:chOff x="5190863" y="2824811"/>
            <a:chExt cx="1544860" cy="1108869"/>
          </a:xfrm>
        </p:grpSpPr>
        <p:grpSp>
          <p:nvGrpSpPr>
            <p:cNvPr id="4219" name="Google Shape;4219;p80"/>
            <p:cNvGrpSpPr/>
            <p:nvPr/>
          </p:nvGrpSpPr>
          <p:grpSpPr>
            <a:xfrm>
              <a:off x="5938695" y="3176919"/>
              <a:ext cx="685761" cy="404739"/>
              <a:chOff x="5938695" y="3176919"/>
              <a:chExt cx="685761" cy="404739"/>
            </a:xfrm>
          </p:grpSpPr>
          <p:grpSp>
            <p:nvGrpSpPr>
              <p:cNvPr id="4220" name="Google Shape;4220;p80"/>
              <p:cNvGrpSpPr/>
              <p:nvPr/>
            </p:nvGrpSpPr>
            <p:grpSpPr>
              <a:xfrm>
                <a:off x="5938695" y="3176919"/>
                <a:ext cx="685761" cy="404739"/>
                <a:chOff x="5938695" y="3176919"/>
                <a:chExt cx="685761" cy="404739"/>
              </a:xfrm>
            </p:grpSpPr>
            <p:sp>
              <p:nvSpPr>
                <p:cNvPr id="4221" name="Google Shape;4221;p80"/>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80"/>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3" name="Google Shape;4223;p80"/>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4" name="Google Shape;4224;p80"/>
            <p:cNvGrpSpPr/>
            <p:nvPr/>
          </p:nvGrpSpPr>
          <p:grpSpPr>
            <a:xfrm>
              <a:off x="5305233" y="3176835"/>
              <a:ext cx="685971" cy="404655"/>
              <a:chOff x="5305233" y="3176835"/>
              <a:chExt cx="685971" cy="404655"/>
            </a:xfrm>
          </p:grpSpPr>
          <p:grpSp>
            <p:nvGrpSpPr>
              <p:cNvPr id="4225" name="Google Shape;4225;p80"/>
              <p:cNvGrpSpPr/>
              <p:nvPr/>
            </p:nvGrpSpPr>
            <p:grpSpPr>
              <a:xfrm>
                <a:off x="5305233" y="3176835"/>
                <a:ext cx="685971" cy="404655"/>
                <a:chOff x="5305233" y="3176835"/>
                <a:chExt cx="685971" cy="404655"/>
              </a:xfrm>
            </p:grpSpPr>
            <p:sp>
              <p:nvSpPr>
                <p:cNvPr id="4226" name="Google Shape;4226;p80"/>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80"/>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8" name="Google Shape;4228;p80"/>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9" name="Google Shape;4229;p80"/>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0" name="Google Shape;4230;p80"/>
            <p:cNvGrpSpPr/>
            <p:nvPr/>
          </p:nvGrpSpPr>
          <p:grpSpPr>
            <a:xfrm>
              <a:off x="5657361" y="2824811"/>
              <a:ext cx="1078361" cy="404655"/>
              <a:chOff x="5657361" y="2824811"/>
              <a:chExt cx="1078361" cy="404655"/>
            </a:xfrm>
          </p:grpSpPr>
          <p:grpSp>
            <p:nvGrpSpPr>
              <p:cNvPr id="4231" name="Google Shape;4231;p80"/>
              <p:cNvGrpSpPr/>
              <p:nvPr/>
            </p:nvGrpSpPr>
            <p:grpSpPr>
              <a:xfrm>
                <a:off x="5657361" y="2824811"/>
                <a:ext cx="1078361" cy="404655"/>
                <a:chOff x="5657361" y="2824811"/>
                <a:chExt cx="1078361" cy="404655"/>
              </a:xfrm>
            </p:grpSpPr>
            <p:grpSp>
              <p:nvGrpSpPr>
                <p:cNvPr id="4232" name="Google Shape;4232;p80"/>
                <p:cNvGrpSpPr/>
                <p:nvPr/>
              </p:nvGrpSpPr>
              <p:grpSpPr>
                <a:xfrm>
                  <a:off x="5938485" y="2824811"/>
                  <a:ext cx="797237" cy="404655"/>
                  <a:chOff x="5938485" y="2824811"/>
                  <a:chExt cx="797237" cy="404655"/>
                </a:xfrm>
              </p:grpSpPr>
              <p:sp>
                <p:nvSpPr>
                  <p:cNvPr id="4233" name="Google Shape;4233;p80"/>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80"/>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5" name="Google Shape;4235;p80"/>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6" name="Google Shape;4236;p80"/>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7" name="Google Shape;4237;p80"/>
            <p:cNvGrpSpPr/>
            <p:nvPr/>
          </p:nvGrpSpPr>
          <p:grpSpPr>
            <a:xfrm>
              <a:off x="5190863" y="3528942"/>
              <a:ext cx="1078026" cy="404739"/>
              <a:chOff x="5190863" y="3528942"/>
              <a:chExt cx="1078026" cy="404739"/>
            </a:xfrm>
          </p:grpSpPr>
          <p:sp>
            <p:nvSpPr>
              <p:cNvPr id="4238" name="Google Shape;4238;p80"/>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9" name="Google Shape;4239;p80"/>
              <p:cNvGrpSpPr/>
              <p:nvPr/>
            </p:nvGrpSpPr>
            <p:grpSpPr>
              <a:xfrm>
                <a:off x="5190863" y="3528942"/>
                <a:ext cx="1078026" cy="404739"/>
                <a:chOff x="5190863" y="3528942"/>
                <a:chExt cx="1078026" cy="404739"/>
              </a:xfrm>
            </p:grpSpPr>
            <p:sp>
              <p:nvSpPr>
                <p:cNvPr id="4240" name="Google Shape;4240;p80"/>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80"/>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42" name="Google Shape;4242;p80"/>
          <p:cNvGrpSpPr/>
          <p:nvPr/>
        </p:nvGrpSpPr>
        <p:grpSpPr>
          <a:xfrm>
            <a:off x="728162" y="1268329"/>
            <a:ext cx="1086719" cy="879487"/>
            <a:chOff x="803162" y="1474292"/>
            <a:chExt cx="1086719" cy="879487"/>
          </a:xfrm>
        </p:grpSpPr>
        <p:grpSp>
          <p:nvGrpSpPr>
            <p:cNvPr id="4243" name="Google Shape;4243;p80"/>
            <p:cNvGrpSpPr/>
            <p:nvPr/>
          </p:nvGrpSpPr>
          <p:grpSpPr>
            <a:xfrm>
              <a:off x="803162" y="1625948"/>
              <a:ext cx="445856" cy="576579"/>
              <a:chOff x="803162" y="1625948"/>
              <a:chExt cx="445856" cy="576579"/>
            </a:xfrm>
          </p:grpSpPr>
          <p:sp>
            <p:nvSpPr>
              <p:cNvPr id="4244" name="Google Shape;4244;p80"/>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5" name="Google Shape;4245;p80"/>
              <p:cNvGrpSpPr/>
              <p:nvPr/>
            </p:nvGrpSpPr>
            <p:grpSpPr>
              <a:xfrm>
                <a:off x="1056023" y="1625948"/>
                <a:ext cx="192995" cy="576579"/>
                <a:chOff x="1056023" y="1625948"/>
                <a:chExt cx="192995" cy="576579"/>
              </a:xfrm>
            </p:grpSpPr>
            <p:sp>
              <p:nvSpPr>
                <p:cNvPr id="4246" name="Google Shape;4246;p80"/>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80"/>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80"/>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80"/>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80"/>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51" name="Google Shape;4251;p80"/>
            <p:cNvGrpSpPr/>
            <p:nvPr/>
          </p:nvGrpSpPr>
          <p:grpSpPr>
            <a:xfrm>
              <a:off x="1371406" y="1474292"/>
              <a:ext cx="518475" cy="879487"/>
              <a:chOff x="1398231" y="1474292"/>
              <a:chExt cx="518475" cy="879487"/>
            </a:xfrm>
          </p:grpSpPr>
          <p:grpSp>
            <p:nvGrpSpPr>
              <p:cNvPr id="4252" name="Google Shape;4252;p80"/>
              <p:cNvGrpSpPr/>
              <p:nvPr/>
            </p:nvGrpSpPr>
            <p:grpSpPr>
              <a:xfrm>
                <a:off x="1398231" y="1474292"/>
                <a:ext cx="518475" cy="341643"/>
                <a:chOff x="1398231" y="1474292"/>
                <a:chExt cx="518475" cy="341643"/>
              </a:xfrm>
            </p:grpSpPr>
            <p:sp>
              <p:nvSpPr>
                <p:cNvPr id="4253" name="Google Shape;4253;p80"/>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4" name="Google Shape;4254;p80"/>
                <p:cNvGrpSpPr/>
                <p:nvPr/>
              </p:nvGrpSpPr>
              <p:grpSpPr>
                <a:xfrm>
                  <a:off x="1616453" y="1474292"/>
                  <a:ext cx="300253" cy="341643"/>
                  <a:chOff x="1616453" y="1475379"/>
                  <a:chExt cx="300253" cy="341643"/>
                </a:xfrm>
              </p:grpSpPr>
              <p:sp>
                <p:nvSpPr>
                  <p:cNvPr id="4255" name="Google Shape;4255;p80"/>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80"/>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80"/>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80"/>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80"/>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80"/>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80"/>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2" name="Google Shape;4262;p80"/>
                  <p:cNvGrpSpPr/>
                  <p:nvPr/>
                </p:nvGrpSpPr>
                <p:grpSpPr>
                  <a:xfrm>
                    <a:off x="1839639" y="1475379"/>
                    <a:ext cx="77067" cy="341643"/>
                    <a:chOff x="1839639" y="1475379"/>
                    <a:chExt cx="77067" cy="341643"/>
                  </a:xfrm>
                </p:grpSpPr>
                <p:sp>
                  <p:nvSpPr>
                    <p:cNvPr id="4263" name="Google Shape;4263;p80"/>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80"/>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65" name="Google Shape;4265;p80"/>
              <p:cNvGrpSpPr/>
              <p:nvPr/>
            </p:nvGrpSpPr>
            <p:grpSpPr>
              <a:xfrm>
                <a:off x="1398451" y="2012951"/>
                <a:ext cx="518255" cy="340828"/>
                <a:chOff x="1398451" y="2012951"/>
                <a:chExt cx="518255" cy="340828"/>
              </a:xfrm>
            </p:grpSpPr>
            <p:sp>
              <p:nvSpPr>
                <p:cNvPr id="4266" name="Google Shape;4266;p80"/>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7" name="Google Shape;4267;p80"/>
                <p:cNvGrpSpPr/>
                <p:nvPr/>
              </p:nvGrpSpPr>
              <p:grpSpPr>
                <a:xfrm>
                  <a:off x="1616453" y="2012951"/>
                  <a:ext cx="300253" cy="340828"/>
                  <a:chOff x="1616453" y="2013538"/>
                  <a:chExt cx="300253" cy="340828"/>
                </a:xfrm>
              </p:grpSpPr>
              <p:sp>
                <p:nvSpPr>
                  <p:cNvPr id="4268" name="Google Shape;4268;p80"/>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80"/>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80"/>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80"/>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80"/>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80"/>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80"/>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5" name="Google Shape;4275;p80"/>
                  <p:cNvGrpSpPr/>
                  <p:nvPr/>
                </p:nvGrpSpPr>
                <p:grpSpPr>
                  <a:xfrm>
                    <a:off x="1839639" y="2013538"/>
                    <a:ext cx="77067" cy="340828"/>
                    <a:chOff x="1839639" y="2013538"/>
                    <a:chExt cx="77067" cy="340828"/>
                  </a:xfrm>
                </p:grpSpPr>
                <p:sp>
                  <p:nvSpPr>
                    <p:cNvPr id="4276" name="Google Shape;4276;p80"/>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80"/>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278" name="Google Shape;4278;p80"/>
          <p:cNvGrpSpPr/>
          <p:nvPr/>
        </p:nvGrpSpPr>
        <p:grpSpPr>
          <a:xfrm>
            <a:off x="724986" y="3399516"/>
            <a:ext cx="1368681" cy="682918"/>
            <a:chOff x="724986" y="3605478"/>
            <a:chExt cx="1368681" cy="682918"/>
          </a:xfrm>
        </p:grpSpPr>
        <p:grpSp>
          <p:nvGrpSpPr>
            <p:cNvPr id="4279" name="Google Shape;4279;p80"/>
            <p:cNvGrpSpPr/>
            <p:nvPr/>
          </p:nvGrpSpPr>
          <p:grpSpPr>
            <a:xfrm>
              <a:off x="1289102" y="3823629"/>
              <a:ext cx="240442" cy="250435"/>
              <a:chOff x="-165066" y="3843615"/>
              <a:chExt cx="221259" cy="230455"/>
            </a:xfrm>
          </p:grpSpPr>
          <p:sp>
            <p:nvSpPr>
              <p:cNvPr id="4280" name="Google Shape;4280;p80"/>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80"/>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80"/>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80"/>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80"/>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80"/>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80"/>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80"/>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80"/>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80"/>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80"/>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80"/>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80"/>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80"/>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80"/>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80"/>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80"/>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80"/>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80"/>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80"/>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0" name="Google Shape;4300;p80"/>
            <p:cNvGrpSpPr/>
            <p:nvPr/>
          </p:nvGrpSpPr>
          <p:grpSpPr>
            <a:xfrm>
              <a:off x="724986" y="3605478"/>
              <a:ext cx="1368681" cy="682918"/>
              <a:chOff x="724986" y="3605478"/>
              <a:chExt cx="1368681" cy="682918"/>
            </a:xfrm>
          </p:grpSpPr>
          <p:grpSp>
            <p:nvGrpSpPr>
              <p:cNvPr id="4301" name="Google Shape;4301;p80"/>
              <p:cNvGrpSpPr/>
              <p:nvPr/>
            </p:nvGrpSpPr>
            <p:grpSpPr>
              <a:xfrm>
                <a:off x="1498221" y="4047614"/>
                <a:ext cx="529172" cy="240783"/>
                <a:chOff x="1498221" y="4047614"/>
                <a:chExt cx="529172" cy="240783"/>
              </a:xfrm>
            </p:grpSpPr>
            <p:grpSp>
              <p:nvGrpSpPr>
                <p:cNvPr id="4302" name="Google Shape;4302;p80"/>
                <p:cNvGrpSpPr/>
                <p:nvPr/>
              </p:nvGrpSpPr>
              <p:grpSpPr>
                <a:xfrm>
                  <a:off x="1826655" y="4224370"/>
                  <a:ext cx="200738" cy="25631"/>
                  <a:chOff x="1826655" y="4224370"/>
                  <a:chExt cx="200738" cy="25631"/>
                </a:xfrm>
              </p:grpSpPr>
              <p:sp>
                <p:nvSpPr>
                  <p:cNvPr id="4303" name="Google Shape;4303;p80"/>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80"/>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5" name="Google Shape;4305;p80"/>
                <p:cNvGrpSpPr/>
                <p:nvPr/>
              </p:nvGrpSpPr>
              <p:grpSpPr>
                <a:xfrm>
                  <a:off x="1498221" y="4047614"/>
                  <a:ext cx="328444" cy="240783"/>
                  <a:chOff x="1498221" y="4047614"/>
                  <a:chExt cx="328444" cy="240783"/>
                </a:xfrm>
              </p:grpSpPr>
              <p:sp>
                <p:nvSpPr>
                  <p:cNvPr id="4306" name="Google Shape;4306;p80"/>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7" name="Google Shape;4307;p80"/>
                  <p:cNvGrpSpPr/>
                  <p:nvPr/>
                </p:nvGrpSpPr>
                <p:grpSpPr>
                  <a:xfrm>
                    <a:off x="1498221" y="4047614"/>
                    <a:ext cx="150566" cy="190416"/>
                    <a:chOff x="1498221" y="4047614"/>
                    <a:chExt cx="150566" cy="190416"/>
                  </a:xfrm>
                </p:grpSpPr>
                <p:sp>
                  <p:nvSpPr>
                    <p:cNvPr id="4308" name="Google Shape;4308;p80"/>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80"/>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10" name="Google Shape;4310;p80"/>
              <p:cNvGrpSpPr/>
              <p:nvPr/>
            </p:nvGrpSpPr>
            <p:grpSpPr>
              <a:xfrm>
                <a:off x="1560718" y="3800594"/>
                <a:ext cx="532948" cy="302090"/>
                <a:chOff x="1560718" y="3800594"/>
                <a:chExt cx="532948" cy="302090"/>
              </a:xfrm>
            </p:grpSpPr>
            <p:grpSp>
              <p:nvGrpSpPr>
                <p:cNvPr id="4311" name="Google Shape;4311;p80"/>
                <p:cNvGrpSpPr/>
                <p:nvPr/>
              </p:nvGrpSpPr>
              <p:grpSpPr>
                <a:xfrm>
                  <a:off x="1912179" y="3827344"/>
                  <a:ext cx="181487" cy="25631"/>
                  <a:chOff x="1912179" y="3827344"/>
                  <a:chExt cx="181487" cy="25631"/>
                </a:xfrm>
              </p:grpSpPr>
              <p:sp>
                <p:nvSpPr>
                  <p:cNvPr id="4312" name="Google Shape;4312;p80"/>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80"/>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4" name="Google Shape;4314;p80"/>
                <p:cNvGrpSpPr/>
                <p:nvPr/>
              </p:nvGrpSpPr>
              <p:grpSpPr>
                <a:xfrm>
                  <a:off x="1912179" y="4044505"/>
                  <a:ext cx="181487" cy="25622"/>
                  <a:chOff x="1912179" y="4044506"/>
                  <a:chExt cx="181487" cy="25622"/>
                </a:xfrm>
              </p:grpSpPr>
              <p:sp>
                <p:nvSpPr>
                  <p:cNvPr id="4315" name="Google Shape;4315;p80"/>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80"/>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7" name="Google Shape;4317;p80"/>
                <p:cNvGrpSpPr/>
                <p:nvPr/>
              </p:nvGrpSpPr>
              <p:grpSpPr>
                <a:xfrm>
                  <a:off x="1560718" y="3800594"/>
                  <a:ext cx="351472" cy="302090"/>
                  <a:chOff x="1560718" y="3800594"/>
                  <a:chExt cx="351472" cy="302090"/>
                </a:xfrm>
              </p:grpSpPr>
              <p:grpSp>
                <p:nvGrpSpPr>
                  <p:cNvPr id="4318" name="Google Shape;4318;p80"/>
                  <p:cNvGrpSpPr/>
                  <p:nvPr/>
                </p:nvGrpSpPr>
                <p:grpSpPr>
                  <a:xfrm>
                    <a:off x="1560718" y="3842857"/>
                    <a:ext cx="173586" cy="217131"/>
                    <a:chOff x="1560718" y="3842857"/>
                    <a:chExt cx="173586" cy="217131"/>
                  </a:xfrm>
                </p:grpSpPr>
                <p:sp>
                  <p:nvSpPr>
                    <p:cNvPr id="4319" name="Google Shape;4319;p80"/>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80"/>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80"/>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2" name="Google Shape;4322;p80"/>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80"/>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324" name="Google Shape;4324;p80"/>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5" name="Google Shape;4325;p80"/>
              <p:cNvGrpSpPr/>
              <p:nvPr/>
            </p:nvGrpSpPr>
            <p:grpSpPr>
              <a:xfrm>
                <a:off x="785350" y="3605478"/>
                <a:ext cx="535311" cy="249245"/>
                <a:chOff x="785350" y="3605478"/>
                <a:chExt cx="535311" cy="249245"/>
              </a:xfrm>
            </p:grpSpPr>
            <p:grpSp>
              <p:nvGrpSpPr>
                <p:cNvPr id="4326" name="Google Shape;4326;p80"/>
                <p:cNvGrpSpPr/>
                <p:nvPr/>
              </p:nvGrpSpPr>
              <p:grpSpPr>
                <a:xfrm>
                  <a:off x="785350" y="3605478"/>
                  <a:ext cx="376191" cy="102736"/>
                  <a:chOff x="785350" y="3605478"/>
                  <a:chExt cx="376191" cy="102736"/>
                </a:xfrm>
              </p:grpSpPr>
              <p:sp>
                <p:nvSpPr>
                  <p:cNvPr id="4327" name="Google Shape;4327;p80"/>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80"/>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80"/>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0" name="Google Shape;4330;p80"/>
                <p:cNvGrpSpPr/>
                <p:nvPr/>
              </p:nvGrpSpPr>
              <p:grpSpPr>
                <a:xfrm>
                  <a:off x="1161530" y="3655851"/>
                  <a:ext cx="159131" cy="198872"/>
                  <a:chOff x="1161530" y="3655851"/>
                  <a:chExt cx="159131" cy="198872"/>
                </a:xfrm>
              </p:grpSpPr>
              <p:sp>
                <p:nvSpPr>
                  <p:cNvPr id="4331" name="Google Shape;4331;p80"/>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80"/>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33" name="Google Shape;4333;p80"/>
              <p:cNvGrpSpPr/>
              <p:nvPr/>
            </p:nvGrpSpPr>
            <p:grpSpPr>
              <a:xfrm>
                <a:off x="785350" y="4047614"/>
                <a:ext cx="535311" cy="240783"/>
                <a:chOff x="785350" y="4047614"/>
                <a:chExt cx="535311" cy="240783"/>
              </a:xfrm>
            </p:grpSpPr>
            <p:grpSp>
              <p:nvGrpSpPr>
                <p:cNvPr id="4334" name="Google Shape;4334;p80"/>
                <p:cNvGrpSpPr/>
                <p:nvPr/>
              </p:nvGrpSpPr>
              <p:grpSpPr>
                <a:xfrm>
                  <a:off x="1161636" y="4047614"/>
                  <a:ext cx="159025" cy="190415"/>
                  <a:chOff x="1161636" y="4047614"/>
                  <a:chExt cx="159025" cy="190415"/>
                </a:xfrm>
              </p:grpSpPr>
              <p:sp>
                <p:nvSpPr>
                  <p:cNvPr id="4335" name="Google Shape;4335;p80"/>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80"/>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7" name="Google Shape;4337;p80"/>
                <p:cNvGrpSpPr/>
                <p:nvPr/>
              </p:nvGrpSpPr>
              <p:grpSpPr>
                <a:xfrm>
                  <a:off x="785350" y="4185661"/>
                  <a:ext cx="376191" cy="102736"/>
                  <a:chOff x="785350" y="4185661"/>
                  <a:chExt cx="376191" cy="102736"/>
                </a:xfrm>
              </p:grpSpPr>
              <p:sp>
                <p:nvSpPr>
                  <p:cNvPr id="4338" name="Google Shape;4338;p80"/>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80"/>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80"/>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41" name="Google Shape;4341;p80"/>
              <p:cNvGrpSpPr/>
              <p:nvPr/>
            </p:nvGrpSpPr>
            <p:grpSpPr>
              <a:xfrm>
                <a:off x="1501054" y="3605478"/>
                <a:ext cx="526340" cy="249240"/>
                <a:chOff x="1501054" y="3605478"/>
                <a:chExt cx="526340" cy="249240"/>
              </a:xfrm>
            </p:grpSpPr>
            <p:grpSp>
              <p:nvGrpSpPr>
                <p:cNvPr id="4342" name="Google Shape;4342;p80"/>
                <p:cNvGrpSpPr/>
                <p:nvPr/>
              </p:nvGrpSpPr>
              <p:grpSpPr>
                <a:xfrm>
                  <a:off x="1834208" y="3643867"/>
                  <a:ext cx="193185" cy="25622"/>
                  <a:chOff x="1834208" y="3643867"/>
                  <a:chExt cx="193185" cy="25622"/>
                </a:xfrm>
              </p:grpSpPr>
              <p:sp>
                <p:nvSpPr>
                  <p:cNvPr id="4343" name="Google Shape;4343;p80"/>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80"/>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5" name="Google Shape;4345;p80"/>
                <p:cNvGrpSpPr/>
                <p:nvPr/>
              </p:nvGrpSpPr>
              <p:grpSpPr>
                <a:xfrm>
                  <a:off x="1501054" y="3605478"/>
                  <a:ext cx="333165" cy="249240"/>
                  <a:chOff x="1501054" y="3605478"/>
                  <a:chExt cx="333165" cy="249240"/>
                </a:xfrm>
              </p:grpSpPr>
              <p:sp>
                <p:nvSpPr>
                  <p:cNvPr id="4346" name="Google Shape;4346;p80"/>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7" name="Google Shape;4347;p80"/>
                  <p:cNvGrpSpPr/>
                  <p:nvPr/>
                </p:nvGrpSpPr>
                <p:grpSpPr>
                  <a:xfrm>
                    <a:off x="1501054" y="3655851"/>
                    <a:ext cx="155286" cy="198867"/>
                    <a:chOff x="1501054" y="3655851"/>
                    <a:chExt cx="155286" cy="198867"/>
                  </a:xfrm>
                </p:grpSpPr>
                <p:sp>
                  <p:nvSpPr>
                    <p:cNvPr id="4348" name="Google Shape;4348;p80"/>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80"/>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50" name="Google Shape;4350;p80"/>
              <p:cNvGrpSpPr/>
              <p:nvPr/>
            </p:nvGrpSpPr>
            <p:grpSpPr>
              <a:xfrm>
                <a:off x="724986" y="3800594"/>
                <a:ext cx="532950" cy="302090"/>
                <a:chOff x="724986" y="3800594"/>
                <a:chExt cx="532950" cy="302090"/>
              </a:xfrm>
            </p:grpSpPr>
            <p:grpSp>
              <p:nvGrpSpPr>
                <p:cNvPr id="4351" name="Google Shape;4351;p80"/>
                <p:cNvGrpSpPr/>
                <p:nvPr/>
              </p:nvGrpSpPr>
              <p:grpSpPr>
                <a:xfrm>
                  <a:off x="724986" y="4044367"/>
                  <a:ext cx="181314" cy="25626"/>
                  <a:chOff x="724986" y="4044367"/>
                  <a:chExt cx="181314" cy="25626"/>
                </a:xfrm>
              </p:grpSpPr>
              <p:sp>
                <p:nvSpPr>
                  <p:cNvPr id="4352" name="Google Shape;4352;p80"/>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80"/>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4" name="Google Shape;4354;p80"/>
                <p:cNvGrpSpPr/>
                <p:nvPr/>
              </p:nvGrpSpPr>
              <p:grpSpPr>
                <a:xfrm>
                  <a:off x="906290" y="3800594"/>
                  <a:ext cx="351646" cy="302090"/>
                  <a:chOff x="906290" y="3800594"/>
                  <a:chExt cx="351646" cy="302090"/>
                </a:xfrm>
              </p:grpSpPr>
              <p:grpSp>
                <p:nvGrpSpPr>
                  <p:cNvPr id="4355" name="Google Shape;4355;p80"/>
                  <p:cNvGrpSpPr/>
                  <p:nvPr/>
                </p:nvGrpSpPr>
                <p:grpSpPr>
                  <a:xfrm>
                    <a:off x="1084172" y="3842857"/>
                    <a:ext cx="173764" cy="217131"/>
                    <a:chOff x="1084172" y="3842857"/>
                    <a:chExt cx="173764" cy="217131"/>
                  </a:xfrm>
                </p:grpSpPr>
                <p:grpSp>
                  <p:nvGrpSpPr>
                    <p:cNvPr id="4356" name="Google Shape;4356;p80"/>
                    <p:cNvGrpSpPr/>
                    <p:nvPr/>
                  </p:nvGrpSpPr>
                  <p:grpSpPr>
                    <a:xfrm>
                      <a:off x="1156862" y="3936509"/>
                      <a:ext cx="101073" cy="25622"/>
                      <a:chOff x="1156862" y="3936509"/>
                      <a:chExt cx="101073" cy="25622"/>
                    </a:xfrm>
                  </p:grpSpPr>
                  <p:sp>
                    <p:nvSpPr>
                      <p:cNvPr id="4357" name="Google Shape;4357;p80"/>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80"/>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9" name="Google Shape;4359;p80"/>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0" name="Google Shape;4360;p80"/>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80"/>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2" name="Google Shape;4362;p80"/>
                <p:cNvGrpSpPr/>
                <p:nvPr/>
              </p:nvGrpSpPr>
              <p:grpSpPr>
                <a:xfrm>
                  <a:off x="724986" y="3830189"/>
                  <a:ext cx="189533" cy="25626"/>
                  <a:chOff x="724986" y="3830189"/>
                  <a:chExt cx="189533" cy="25626"/>
                </a:xfrm>
              </p:grpSpPr>
              <p:sp>
                <p:nvSpPr>
                  <p:cNvPr id="4363" name="Google Shape;4363;p80"/>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80"/>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365" name="Google Shape;4365;p80"/>
          <p:cNvGrpSpPr/>
          <p:nvPr/>
        </p:nvGrpSpPr>
        <p:grpSpPr>
          <a:xfrm>
            <a:off x="2253298" y="2249677"/>
            <a:ext cx="948701" cy="935378"/>
            <a:chOff x="2253298" y="2428317"/>
            <a:chExt cx="948701" cy="935378"/>
          </a:xfrm>
        </p:grpSpPr>
        <p:sp>
          <p:nvSpPr>
            <p:cNvPr id="4366" name="Google Shape;4366;p80"/>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80"/>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80"/>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80"/>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80"/>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80"/>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80"/>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80"/>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80"/>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80"/>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80"/>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80"/>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80"/>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80"/>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80"/>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80"/>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80"/>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80"/>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80"/>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80"/>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80"/>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80"/>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80"/>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80"/>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80"/>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80"/>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80"/>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80"/>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80"/>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80"/>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80"/>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80"/>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80"/>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2" name="Shape 4402"/>
        <p:cNvGrpSpPr/>
        <p:nvPr/>
      </p:nvGrpSpPr>
      <p:grpSpPr>
        <a:xfrm>
          <a:off x="0" y="0"/>
          <a:ext cx="0" cy="0"/>
          <a:chOff x="0" y="0"/>
          <a:chExt cx="0" cy="0"/>
        </a:xfrm>
      </p:grpSpPr>
      <p:grpSp>
        <p:nvGrpSpPr>
          <p:cNvPr id="4403" name="Google Shape;4403;p81"/>
          <p:cNvGrpSpPr/>
          <p:nvPr/>
        </p:nvGrpSpPr>
        <p:grpSpPr>
          <a:xfrm>
            <a:off x="3339744" y="952977"/>
            <a:ext cx="2363393" cy="1017867"/>
            <a:chOff x="3292400" y="1219146"/>
            <a:chExt cx="2615240" cy="1110239"/>
          </a:xfrm>
        </p:grpSpPr>
        <p:sp>
          <p:nvSpPr>
            <p:cNvPr id="4404" name="Google Shape;4404;p81"/>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405" name="Google Shape;4405;p81"/>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06" name="Google Shape;4406;p81"/>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4407" name="Google Shape;4407;p81"/>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4408" name="Google Shape;4408;p81"/>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4409" name="Google Shape;4409;p81"/>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4410" name="Google Shape;4410;p81"/>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4411" name="Google Shape;4411;p81"/>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4412" name="Google Shape;4412;p81"/>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4413" name="Google Shape;4413;p81"/>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4414" name="Google Shape;4414;p81"/>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415" name="Google Shape;4415;p81"/>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416" name="Google Shape;4416;p81"/>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417" name="Google Shape;4417;p81"/>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418" name="Google Shape;4418;p81"/>
            <p:cNvGrpSpPr/>
            <p:nvPr/>
          </p:nvGrpSpPr>
          <p:grpSpPr>
            <a:xfrm>
              <a:off x="3748438" y="1378608"/>
              <a:ext cx="2159202" cy="903971"/>
              <a:chOff x="1683525" y="2179850"/>
              <a:chExt cx="4519050" cy="2134525"/>
            </a:xfrm>
          </p:grpSpPr>
          <p:sp>
            <p:nvSpPr>
              <p:cNvPr id="4419" name="Google Shape;4419;p81"/>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20" name="Google Shape;4420;p81"/>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21" name="Google Shape;4421;p81"/>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22" name="Google Shape;4422;p81"/>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23" name="Google Shape;4423;p81"/>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24" name="Google Shape;4424;p81"/>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25" name="Google Shape;4425;p81"/>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26" name="Google Shape;4426;p81"/>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27" name="Google Shape;4427;p81"/>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28" name="Google Shape;4428;p81"/>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29" name="Google Shape;4429;p81"/>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30" name="Google Shape;4430;p81"/>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431" name="Google Shape;4431;p81"/>
          <p:cNvGraphicFramePr/>
          <p:nvPr/>
        </p:nvGraphicFramePr>
        <p:xfrm>
          <a:off x="5935838" y="2130450"/>
          <a:ext cx="3000000" cy="3000000"/>
        </p:xfrm>
        <a:graphic>
          <a:graphicData uri="http://schemas.openxmlformats.org/drawingml/2006/table">
            <a:tbl>
              <a:tblPr>
                <a:noFill/>
                <a:tableStyleId>{39EB3120-62F9-41CE-85DF-9EC8E38E86B7}</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432" name="Google Shape;4432;p81"/>
          <p:cNvGrpSpPr/>
          <p:nvPr/>
        </p:nvGrpSpPr>
        <p:grpSpPr>
          <a:xfrm>
            <a:off x="5913087" y="3189047"/>
            <a:ext cx="2519825" cy="1001454"/>
            <a:chOff x="1906114" y="789980"/>
            <a:chExt cx="1487676" cy="606868"/>
          </a:xfrm>
        </p:grpSpPr>
        <p:cxnSp>
          <p:nvCxnSpPr>
            <p:cNvPr id="4433" name="Google Shape;4433;p81"/>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434" name="Google Shape;4434;p81"/>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435" name="Google Shape;4435;p81"/>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436" name="Google Shape;4436;p81"/>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4437" name="Google Shape;4437;p81"/>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4438" name="Google Shape;4438;p81"/>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4439" name="Google Shape;4439;p81"/>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4440" name="Google Shape;4440;p81"/>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81"/>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81"/>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81"/>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81"/>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81"/>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81"/>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4447" name="Google Shape;4447;p81"/>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448" name="Google Shape;4448;p81"/>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449" name="Google Shape;4449;p81"/>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0" name="Google Shape;4450;p81"/>
          <p:cNvGrpSpPr/>
          <p:nvPr/>
        </p:nvGrpSpPr>
        <p:grpSpPr>
          <a:xfrm>
            <a:off x="712562" y="998005"/>
            <a:ext cx="2394370" cy="976502"/>
            <a:chOff x="749309" y="1112739"/>
            <a:chExt cx="2371603" cy="976502"/>
          </a:xfrm>
        </p:grpSpPr>
        <p:sp>
          <p:nvSpPr>
            <p:cNvPr id="4451" name="Google Shape;4451;p81"/>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81"/>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81"/>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81"/>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81"/>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81"/>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81"/>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81"/>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81"/>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81"/>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81"/>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81"/>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81"/>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81"/>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81"/>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81"/>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81"/>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81"/>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81"/>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81"/>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81"/>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81"/>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81"/>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81"/>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81"/>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81"/>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81"/>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81"/>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81"/>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81"/>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81"/>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81"/>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483" name="Google Shape;4483;p81"/>
          <p:cNvGraphicFramePr/>
          <p:nvPr/>
        </p:nvGraphicFramePr>
        <p:xfrm>
          <a:off x="5935863" y="996300"/>
          <a:ext cx="3000000" cy="3000000"/>
        </p:xfrm>
        <a:graphic>
          <a:graphicData uri="http://schemas.openxmlformats.org/drawingml/2006/table">
            <a:tbl>
              <a:tblPr>
                <a:noFill/>
                <a:tableStyleId>{39EB3120-62F9-41CE-85DF-9EC8E38E86B7}</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484" name="Google Shape;4484;p81"/>
          <p:cNvGraphicFramePr/>
          <p:nvPr/>
        </p:nvGraphicFramePr>
        <p:xfrm>
          <a:off x="3342575" y="2130450"/>
          <a:ext cx="3000000" cy="3000000"/>
        </p:xfrm>
        <a:graphic>
          <a:graphicData uri="http://schemas.openxmlformats.org/drawingml/2006/table">
            <a:tbl>
              <a:tblPr>
                <a:noFill/>
                <a:tableStyleId>{39EB3120-62F9-41CE-85DF-9EC8E38E86B7}</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485" name="Google Shape;4485;p81"/>
          <p:cNvGrpSpPr/>
          <p:nvPr/>
        </p:nvGrpSpPr>
        <p:grpSpPr>
          <a:xfrm>
            <a:off x="4086504" y="2517093"/>
            <a:ext cx="1517436" cy="74460"/>
            <a:chOff x="3980086" y="2804397"/>
            <a:chExt cx="1227600" cy="66900"/>
          </a:xfrm>
        </p:grpSpPr>
        <p:sp>
          <p:nvSpPr>
            <p:cNvPr id="4486" name="Google Shape;4486;p81"/>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81"/>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8" name="Google Shape;4488;p81"/>
          <p:cNvGrpSpPr/>
          <p:nvPr/>
        </p:nvGrpSpPr>
        <p:grpSpPr>
          <a:xfrm>
            <a:off x="4711569" y="2809680"/>
            <a:ext cx="892956" cy="74460"/>
            <a:chOff x="3980086" y="2804397"/>
            <a:chExt cx="1227600" cy="66900"/>
          </a:xfrm>
        </p:grpSpPr>
        <p:sp>
          <p:nvSpPr>
            <p:cNvPr id="4489" name="Google Shape;4489;p81"/>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81"/>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1" name="Google Shape;4491;p81"/>
          <p:cNvGrpSpPr/>
          <p:nvPr/>
        </p:nvGrpSpPr>
        <p:grpSpPr>
          <a:xfrm>
            <a:off x="3344661" y="3168563"/>
            <a:ext cx="2363244" cy="1005943"/>
            <a:chOff x="3358415" y="3361302"/>
            <a:chExt cx="2363244" cy="1024695"/>
          </a:xfrm>
        </p:grpSpPr>
        <p:grpSp>
          <p:nvGrpSpPr>
            <p:cNvPr id="4492" name="Google Shape;4492;p81"/>
            <p:cNvGrpSpPr/>
            <p:nvPr/>
          </p:nvGrpSpPr>
          <p:grpSpPr>
            <a:xfrm>
              <a:off x="3358415" y="3361302"/>
              <a:ext cx="441300" cy="1024695"/>
              <a:chOff x="3358415" y="3361302"/>
              <a:chExt cx="441300" cy="1024695"/>
            </a:xfrm>
          </p:grpSpPr>
          <p:sp>
            <p:nvSpPr>
              <p:cNvPr id="4493" name="Google Shape;4493;p81"/>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81"/>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81"/>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81"/>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81"/>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81"/>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9" name="Google Shape;4499;p81"/>
            <p:cNvGrpSpPr/>
            <p:nvPr/>
          </p:nvGrpSpPr>
          <p:grpSpPr>
            <a:xfrm>
              <a:off x="3838901" y="3361302"/>
              <a:ext cx="441300" cy="1024695"/>
              <a:chOff x="3838901" y="3361302"/>
              <a:chExt cx="441300" cy="1024695"/>
            </a:xfrm>
          </p:grpSpPr>
          <p:sp>
            <p:nvSpPr>
              <p:cNvPr id="4500" name="Google Shape;4500;p81"/>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81"/>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81"/>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81"/>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81"/>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81"/>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6" name="Google Shape;4506;p81"/>
            <p:cNvGrpSpPr/>
            <p:nvPr/>
          </p:nvGrpSpPr>
          <p:grpSpPr>
            <a:xfrm>
              <a:off x="4319387" y="3361302"/>
              <a:ext cx="441300" cy="1024695"/>
              <a:chOff x="4319387" y="3361302"/>
              <a:chExt cx="441300" cy="1024695"/>
            </a:xfrm>
          </p:grpSpPr>
          <p:sp>
            <p:nvSpPr>
              <p:cNvPr id="4507" name="Google Shape;4507;p81"/>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81"/>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81"/>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81"/>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81"/>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81"/>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3" name="Google Shape;4513;p81"/>
            <p:cNvGrpSpPr/>
            <p:nvPr/>
          </p:nvGrpSpPr>
          <p:grpSpPr>
            <a:xfrm>
              <a:off x="4799873" y="3361302"/>
              <a:ext cx="441300" cy="1024695"/>
              <a:chOff x="4799873" y="3361302"/>
              <a:chExt cx="441300" cy="1024695"/>
            </a:xfrm>
          </p:grpSpPr>
          <p:sp>
            <p:nvSpPr>
              <p:cNvPr id="4514" name="Google Shape;4514;p81"/>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81"/>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81"/>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81"/>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81"/>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81"/>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0" name="Google Shape;4520;p81"/>
            <p:cNvGrpSpPr/>
            <p:nvPr/>
          </p:nvGrpSpPr>
          <p:grpSpPr>
            <a:xfrm>
              <a:off x="5280360" y="3361302"/>
              <a:ext cx="441300" cy="1024695"/>
              <a:chOff x="5280360" y="3361302"/>
              <a:chExt cx="441300" cy="1024695"/>
            </a:xfrm>
          </p:grpSpPr>
          <p:sp>
            <p:nvSpPr>
              <p:cNvPr id="4521" name="Google Shape;4521;p81"/>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81"/>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81"/>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81"/>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81"/>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81"/>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527" name="Google Shape;4527;p81"/>
          <p:cNvGraphicFramePr/>
          <p:nvPr/>
        </p:nvGraphicFramePr>
        <p:xfrm>
          <a:off x="711088" y="2130450"/>
          <a:ext cx="3000000" cy="3000000"/>
        </p:xfrm>
        <a:graphic>
          <a:graphicData uri="http://schemas.openxmlformats.org/drawingml/2006/table">
            <a:tbl>
              <a:tblPr>
                <a:noFill/>
                <a:tableStyleId>{39EB3120-62F9-41CE-85DF-9EC8E38E86B7}</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528" name="Google Shape;4528;p81"/>
          <p:cNvGrpSpPr/>
          <p:nvPr/>
        </p:nvGrpSpPr>
        <p:grpSpPr>
          <a:xfrm>
            <a:off x="712613" y="3180175"/>
            <a:ext cx="2403614" cy="1005900"/>
            <a:chOff x="726450" y="3372825"/>
            <a:chExt cx="2403614" cy="1005900"/>
          </a:xfrm>
        </p:grpSpPr>
        <p:grpSp>
          <p:nvGrpSpPr>
            <p:cNvPr id="4529" name="Google Shape;4529;p81"/>
            <p:cNvGrpSpPr/>
            <p:nvPr/>
          </p:nvGrpSpPr>
          <p:grpSpPr>
            <a:xfrm>
              <a:off x="726450" y="3696000"/>
              <a:ext cx="2403614" cy="500898"/>
              <a:chOff x="726450" y="3696000"/>
              <a:chExt cx="2403614" cy="500898"/>
            </a:xfrm>
          </p:grpSpPr>
          <p:sp>
            <p:nvSpPr>
              <p:cNvPr id="4530" name="Google Shape;4530;p81"/>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531" name="Google Shape;4531;p81"/>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532" name="Google Shape;4532;p81"/>
            <p:cNvGrpSpPr/>
            <p:nvPr/>
          </p:nvGrpSpPr>
          <p:grpSpPr>
            <a:xfrm>
              <a:off x="1348050" y="3372825"/>
              <a:ext cx="1720425" cy="1005900"/>
              <a:chOff x="1348050" y="3372825"/>
              <a:chExt cx="1720425" cy="1005900"/>
            </a:xfrm>
          </p:grpSpPr>
          <p:sp>
            <p:nvSpPr>
              <p:cNvPr id="4533" name="Google Shape;4533;p81"/>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534" name="Google Shape;4534;p81"/>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535" name="Google Shape;4535;p81"/>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536" name="Google Shape;4536;p81"/>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537" name="Google Shape;4537;p81"/>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538" name="Google Shape;4538;p81"/>
            <p:cNvGrpSpPr/>
            <p:nvPr/>
          </p:nvGrpSpPr>
          <p:grpSpPr>
            <a:xfrm>
              <a:off x="1455707" y="3731058"/>
              <a:ext cx="1491150" cy="417657"/>
              <a:chOff x="1455707" y="3731058"/>
              <a:chExt cx="1491150" cy="417657"/>
            </a:xfrm>
          </p:grpSpPr>
          <p:grpSp>
            <p:nvGrpSpPr>
              <p:cNvPr id="4539" name="Google Shape;4539;p81"/>
              <p:cNvGrpSpPr/>
              <p:nvPr/>
            </p:nvGrpSpPr>
            <p:grpSpPr>
              <a:xfrm>
                <a:off x="1472938" y="3745828"/>
                <a:ext cx="72126" cy="53788"/>
                <a:chOff x="1472938" y="3745828"/>
                <a:chExt cx="72126" cy="53788"/>
              </a:xfrm>
            </p:grpSpPr>
            <p:sp>
              <p:nvSpPr>
                <p:cNvPr id="4540" name="Google Shape;4540;p81"/>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81"/>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2" name="Google Shape;4542;p81"/>
              <p:cNvGrpSpPr/>
              <p:nvPr/>
            </p:nvGrpSpPr>
            <p:grpSpPr>
              <a:xfrm>
                <a:off x="1819181" y="4089633"/>
                <a:ext cx="72126" cy="53788"/>
                <a:chOff x="1819181" y="4089633"/>
                <a:chExt cx="72126" cy="53788"/>
              </a:xfrm>
            </p:grpSpPr>
            <p:sp>
              <p:nvSpPr>
                <p:cNvPr id="4543" name="Google Shape;4543;p81"/>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81"/>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5" name="Google Shape;4545;p81"/>
              <p:cNvGrpSpPr/>
              <p:nvPr/>
            </p:nvGrpSpPr>
            <p:grpSpPr>
              <a:xfrm>
                <a:off x="1455707" y="4084171"/>
                <a:ext cx="64321" cy="64544"/>
                <a:chOff x="1455707" y="4084171"/>
                <a:chExt cx="64321" cy="64544"/>
              </a:xfrm>
            </p:grpSpPr>
            <p:sp>
              <p:nvSpPr>
                <p:cNvPr id="4546" name="Google Shape;4546;p81"/>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81"/>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8" name="Google Shape;4548;p81"/>
              <p:cNvGrpSpPr/>
              <p:nvPr/>
            </p:nvGrpSpPr>
            <p:grpSpPr>
              <a:xfrm>
                <a:off x="1818610" y="3731058"/>
                <a:ext cx="64321" cy="64544"/>
                <a:chOff x="1818610" y="3731058"/>
                <a:chExt cx="64321" cy="64544"/>
              </a:xfrm>
            </p:grpSpPr>
            <p:sp>
              <p:nvSpPr>
                <p:cNvPr id="4549" name="Google Shape;4549;p81"/>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81"/>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1" name="Google Shape;4551;p81"/>
              <p:cNvGrpSpPr/>
              <p:nvPr/>
            </p:nvGrpSpPr>
            <p:grpSpPr>
              <a:xfrm>
                <a:off x="2172491" y="4089633"/>
                <a:ext cx="72126" cy="53788"/>
                <a:chOff x="2172491" y="4089633"/>
                <a:chExt cx="72126" cy="53788"/>
              </a:xfrm>
            </p:grpSpPr>
            <p:sp>
              <p:nvSpPr>
                <p:cNvPr id="4552" name="Google Shape;4552;p81"/>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81"/>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4" name="Google Shape;4554;p81"/>
              <p:cNvGrpSpPr/>
              <p:nvPr/>
            </p:nvGrpSpPr>
            <p:grpSpPr>
              <a:xfrm>
                <a:off x="2171920" y="3731058"/>
                <a:ext cx="64321" cy="64544"/>
                <a:chOff x="2171920" y="3731058"/>
                <a:chExt cx="64321" cy="64544"/>
              </a:xfrm>
            </p:grpSpPr>
            <p:sp>
              <p:nvSpPr>
                <p:cNvPr id="4555" name="Google Shape;4555;p81"/>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81"/>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7" name="Google Shape;4557;p81"/>
              <p:cNvGrpSpPr/>
              <p:nvPr/>
            </p:nvGrpSpPr>
            <p:grpSpPr>
              <a:xfrm>
                <a:off x="2874730" y="3745828"/>
                <a:ext cx="72126" cy="53788"/>
                <a:chOff x="2874730" y="3745828"/>
                <a:chExt cx="72126" cy="53788"/>
              </a:xfrm>
            </p:grpSpPr>
            <p:sp>
              <p:nvSpPr>
                <p:cNvPr id="4558" name="Google Shape;4558;p81"/>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81"/>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0" name="Google Shape;4560;p81"/>
              <p:cNvGrpSpPr/>
              <p:nvPr/>
            </p:nvGrpSpPr>
            <p:grpSpPr>
              <a:xfrm>
                <a:off x="2878589" y="4081481"/>
                <a:ext cx="64321" cy="64544"/>
                <a:chOff x="2878589" y="4081481"/>
                <a:chExt cx="64321" cy="64544"/>
              </a:xfrm>
            </p:grpSpPr>
            <p:sp>
              <p:nvSpPr>
                <p:cNvPr id="4561" name="Google Shape;4561;p81"/>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81"/>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3" name="Google Shape;4563;p81"/>
              <p:cNvGrpSpPr/>
              <p:nvPr/>
            </p:nvGrpSpPr>
            <p:grpSpPr>
              <a:xfrm>
                <a:off x="2525796" y="4089633"/>
                <a:ext cx="72126" cy="53788"/>
                <a:chOff x="2525796" y="4089633"/>
                <a:chExt cx="72126" cy="53788"/>
              </a:xfrm>
            </p:grpSpPr>
            <p:sp>
              <p:nvSpPr>
                <p:cNvPr id="4564" name="Google Shape;4564;p81"/>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81"/>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6" name="Google Shape;4566;p81"/>
              <p:cNvGrpSpPr/>
              <p:nvPr/>
            </p:nvGrpSpPr>
            <p:grpSpPr>
              <a:xfrm>
                <a:off x="2525225" y="3731058"/>
                <a:ext cx="64321" cy="64544"/>
                <a:chOff x="2525225" y="3731058"/>
                <a:chExt cx="64321" cy="64544"/>
              </a:xfrm>
            </p:grpSpPr>
            <p:sp>
              <p:nvSpPr>
                <p:cNvPr id="4567" name="Google Shape;4567;p81"/>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81"/>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2" name="Shape 4572"/>
        <p:cNvGrpSpPr/>
        <p:nvPr/>
      </p:nvGrpSpPr>
      <p:grpSpPr>
        <a:xfrm>
          <a:off x="0" y="0"/>
          <a:ext cx="0" cy="0"/>
          <a:chOff x="0" y="0"/>
          <a:chExt cx="0" cy="0"/>
        </a:xfrm>
      </p:grpSpPr>
      <p:grpSp>
        <p:nvGrpSpPr>
          <p:cNvPr id="4573" name="Google Shape;4573;p82"/>
          <p:cNvGrpSpPr/>
          <p:nvPr/>
        </p:nvGrpSpPr>
        <p:grpSpPr>
          <a:xfrm>
            <a:off x="716991" y="971306"/>
            <a:ext cx="845921" cy="690752"/>
            <a:chOff x="732428" y="1198513"/>
            <a:chExt cx="845921" cy="690752"/>
          </a:xfrm>
        </p:grpSpPr>
        <p:grpSp>
          <p:nvGrpSpPr>
            <p:cNvPr id="4574" name="Google Shape;4574;p82"/>
            <p:cNvGrpSpPr/>
            <p:nvPr/>
          </p:nvGrpSpPr>
          <p:grpSpPr>
            <a:xfrm>
              <a:off x="823030" y="1198513"/>
              <a:ext cx="755319" cy="690752"/>
              <a:chOff x="823030" y="1198513"/>
              <a:chExt cx="755319" cy="690752"/>
            </a:xfrm>
          </p:grpSpPr>
          <p:sp>
            <p:nvSpPr>
              <p:cNvPr id="4575" name="Google Shape;4575;p82"/>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82"/>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7" name="Google Shape;4577;p82"/>
            <p:cNvGrpSpPr/>
            <p:nvPr/>
          </p:nvGrpSpPr>
          <p:grpSpPr>
            <a:xfrm>
              <a:off x="732428" y="1239937"/>
              <a:ext cx="739912" cy="607886"/>
              <a:chOff x="732428" y="1239937"/>
              <a:chExt cx="739912" cy="607886"/>
            </a:xfrm>
          </p:grpSpPr>
          <p:sp>
            <p:nvSpPr>
              <p:cNvPr id="4578" name="Google Shape;4578;p82"/>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82"/>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0" name="Google Shape;4580;p82"/>
            <p:cNvGrpSpPr/>
            <p:nvPr/>
          </p:nvGrpSpPr>
          <p:grpSpPr>
            <a:xfrm>
              <a:off x="732428" y="1277018"/>
              <a:ext cx="702832" cy="533758"/>
              <a:chOff x="732428" y="1277018"/>
              <a:chExt cx="702832" cy="533758"/>
            </a:xfrm>
          </p:grpSpPr>
          <p:sp>
            <p:nvSpPr>
              <p:cNvPr id="4581" name="Google Shape;4581;p82"/>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82"/>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3" name="Google Shape;4583;p82"/>
            <p:cNvGrpSpPr/>
            <p:nvPr/>
          </p:nvGrpSpPr>
          <p:grpSpPr>
            <a:xfrm>
              <a:off x="931170" y="1306653"/>
              <a:ext cx="647179" cy="474455"/>
              <a:chOff x="931170" y="1306653"/>
              <a:chExt cx="647179" cy="474455"/>
            </a:xfrm>
          </p:grpSpPr>
          <p:sp>
            <p:nvSpPr>
              <p:cNvPr id="4584" name="Google Shape;4584;p82"/>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82"/>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6" name="Google Shape;4586;p82"/>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7" name="Google Shape;4587;p82"/>
          <p:cNvGrpSpPr/>
          <p:nvPr/>
        </p:nvGrpSpPr>
        <p:grpSpPr>
          <a:xfrm>
            <a:off x="3948600" y="971313"/>
            <a:ext cx="634656" cy="699982"/>
            <a:chOff x="5985650" y="2860025"/>
            <a:chExt cx="1396075" cy="1539775"/>
          </a:xfrm>
        </p:grpSpPr>
        <p:sp>
          <p:nvSpPr>
            <p:cNvPr id="4588" name="Google Shape;4588;p82"/>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82"/>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82"/>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82"/>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82"/>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82"/>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82"/>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82"/>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82"/>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82"/>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82"/>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82"/>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82"/>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82"/>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82"/>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82"/>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82"/>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82"/>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82"/>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82"/>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82"/>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82"/>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82"/>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82"/>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82"/>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82"/>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82"/>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82"/>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82"/>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82"/>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82"/>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82"/>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0" name="Google Shape;4620;p82"/>
          <p:cNvGrpSpPr/>
          <p:nvPr/>
        </p:nvGrpSpPr>
        <p:grpSpPr>
          <a:xfrm>
            <a:off x="4704250" y="971306"/>
            <a:ext cx="725845" cy="699975"/>
            <a:chOff x="4249973" y="1201875"/>
            <a:chExt cx="1958568" cy="1888762"/>
          </a:xfrm>
        </p:grpSpPr>
        <p:sp>
          <p:nvSpPr>
            <p:cNvPr id="4621" name="Google Shape;4621;p82"/>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2" name="Google Shape;4622;p82"/>
            <p:cNvGrpSpPr/>
            <p:nvPr/>
          </p:nvGrpSpPr>
          <p:grpSpPr>
            <a:xfrm>
              <a:off x="5853086" y="1789142"/>
              <a:ext cx="355454" cy="1048099"/>
              <a:chOff x="5576108" y="2016725"/>
              <a:chExt cx="565200" cy="1666560"/>
            </a:xfrm>
          </p:grpSpPr>
          <p:sp>
            <p:nvSpPr>
              <p:cNvPr id="4623" name="Google Shape;4623;p82"/>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624" name="Google Shape;4624;p82"/>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5" name="Google Shape;4625;p82"/>
            <p:cNvGrpSpPr/>
            <p:nvPr/>
          </p:nvGrpSpPr>
          <p:grpSpPr>
            <a:xfrm>
              <a:off x="4869455" y="2691676"/>
              <a:ext cx="1013897" cy="398961"/>
              <a:chOff x="4012057" y="3451825"/>
              <a:chExt cx="1612175" cy="634379"/>
            </a:xfrm>
          </p:grpSpPr>
          <p:sp>
            <p:nvSpPr>
              <p:cNvPr id="4626" name="Google Shape;4626;p82"/>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627" name="Google Shape;4627;p82"/>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8" name="Google Shape;4628;p82"/>
            <p:cNvGrpSpPr/>
            <p:nvPr/>
          </p:nvGrpSpPr>
          <p:grpSpPr>
            <a:xfrm>
              <a:off x="4276937" y="2155961"/>
              <a:ext cx="651965" cy="891358"/>
              <a:chOff x="3069908" y="2599997"/>
              <a:chExt cx="1036675" cy="1417328"/>
            </a:xfrm>
          </p:grpSpPr>
          <p:sp>
            <p:nvSpPr>
              <p:cNvPr id="4629" name="Google Shape;4629;p82"/>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630" name="Google Shape;4630;p82"/>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1" name="Google Shape;4631;p82"/>
            <p:cNvGrpSpPr/>
            <p:nvPr/>
          </p:nvGrpSpPr>
          <p:grpSpPr>
            <a:xfrm>
              <a:off x="5054918" y="1201875"/>
              <a:ext cx="999548" cy="602711"/>
              <a:chOff x="4306958" y="1082925"/>
              <a:chExt cx="1589359" cy="958358"/>
            </a:xfrm>
          </p:grpSpPr>
          <p:sp>
            <p:nvSpPr>
              <p:cNvPr id="4632" name="Google Shape;4632;p82"/>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633" name="Google Shape;4633;p82"/>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4" name="Google Shape;4634;p82"/>
            <p:cNvGrpSpPr/>
            <p:nvPr/>
          </p:nvGrpSpPr>
          <p:grpSpPr>
            <a:xfrm>
              <a:off x="4249973" y="1303451"/>
              <a:ext cx="799317" cy="841334"/>
              <a:chOff x="3027033" y="1244439"/>
              <a:chExt cx="1270977" cy="1337786"/>
            </a:xfrm>
          </p:grpSpPr>
          <p:sp>
            <p:nvSpPr>
              <p:cNvPr id="4635" name="Google Shape;4635;p82"/>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636" name="Google Shape;4636;p82"/>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37" name="Google Shape;4637;p82"/>
          <p:cNvGrpSpPr/>
          <p:nvPr/>
        </p:nvGrpSpPr>
        <p:grpSpPr>
          <a:xfrm>
            <a:off x="4057114" y="1858087"/>
            <a:ext cx="750769" cy="683784"/>
            <a:chOff x="4204684" y="2104422"/>
            <a:chExt cx="699822" cy="637382"/>
          </a:xfrm>
        </p:grpSpPr>
        <p:grpSp>
          <p:nvGrpSpPr>
            <p:cNvPr id="4638" name="Google Shape;4638;p82"/>
            <p:cNvGrpSpPr/>
            <p:nvPr/>
          </p:nvGrpSpPr>
          <p:grpSpPr>
            <a:xfrm>
              <a:off x="4204684" y="2430067"/>
              <a:ext cx="342957" cy="311738"/>
              <a:chOff x="4204684" y="2430067"/>
              <a:chExt cx="342957" cy="311738"/>
            </a:xfrm>
          </p:grpSpPr>
          <p:sp>
            <p:nvSpPr>
              <p:cNvPr id="4639" name="Google Shape;4639;p82"/>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82"/>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1" name="Google Shape;4641;p82"/>
            <p:cNvGrpSpPr/>
            <p:nvPr/>
          </p:nvGrpSpPr>
          <p:grpSpPr>
            <a:xfrm>
              <a:off x="4561586" y="2430067"/>
              <a:ext cx="342920" cy="311738"/>
              <a:chOff x="4561586" y="2430067"/>
              <a:chExt cx="342920" cy="311738"/>
            </a:xfrm>
          </p:grpSpPr>
          <p:sp>
            <p:nvSpPr>
              <p:cNvPr id="4642" name="Google Shape;4642;p82"/>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82"/>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4" name="Google Shape;4644;p82"/>
            <p:cNvGrpSpPr/>
            <p:nvPr/>
          </p:nvGrpSpPr>
          <p:grpSpPr>
            <a:xfrm>
              <a:off x="4561586" y="2104422"/>
              <a:ext cx="342920" cy="311738"/>
              <a:chOff x="4561586" y="2104422"/>
              <a:chExt cx="342920" cy="311738"/>
            </a:xfrm>
          </p:grpSpPr>
          <p:sp>
            <p:nvSpPr>
              <p:cNvPr id="4645" name="Google Shape;4645;p82"/>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82"/>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7" name="Google Shape;4647;p82"/>
            <p:cNvGrpSpPr/>
            <p:nvPr/>
          </p:nvGrpSpPr>
          <p:grpSpPr>
            <a:xfrm>
              <a:off x="4204684" y="2104422"/>
              <a:ext cx="342957" cy="311664"/>
              <a:chOff x="4204684" y="2104422"/>
              <a:chExt cx="342957" cy="311664"/>
            </a:xfrm>
          </p:grpSpPr>
          <p:sp>
            <p:nvSpPr>
              <p:cNvPr id="4648" name="Google Shape;4648;p82"/>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82"/>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50" name="Google Shape;4650;p82"/>
          <p:cNvGrpSpPr/>
          <p:nvPr/>
        </p:nvGrpSpPr>
        <p:grpSpPr>
          <a:xfrm>
            <a:off x="5521547" y="971301"/>
            <a:ext cx="660591" cy="688867"/>
            <a:chOff x="5830645" y="1267368"/>
            <a:chExt cx="530340" cy="553040"/>
          </a:xfrm>
        </p:grpSpPr>
        <p:sp>
          <p:nvSpPr>
            <p:cNvPr id="4651" name="Google Shape;4651;p82"/>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2" name="Google Shape;4652;p82"/>
            <p:cNvGrpSpPr/>
            <p:nvPr/>
          </p:nvGrpSpPr>
          <p:grpSpPr>
            <a:xfrm>
              <a:off x="5830645" y="1267368"/>
              <a:ext cx="259743" cy="269909"/>
              <a:chOff x="5830645" y="1267368"/>
              <a:chExt cx="259743" cy="269909"/>
            </a:xfrm>
          </p:grpSpPr>
          <p:sp>
            <p:nvSpPr>
              <p:cNvPr id="4653" name="Google Shape;4653;p82"/>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82"/>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5" name="Google Shape;4655;p82"/>
            <p:cNvGrpSpPr/>
            <p:nvPr/>
          </p:nvGrpSpPr>
          <p:grpSpPr>
            <a:xfrm>
              <a:off x="6101293" y="1267368"/>
              <a:ext cx="259692" cy="269909"/>
              <a:chOff x="6101293" y="1267368"/>
              <a:chExt cx="259692" cy="269909"/>
            </a:xfrm>
          </p:grpSpPr>
          <p:sp>
            <p:nvSpPr>
              <p:cNvPr id="4656" name="Google Shape;4656;p82"/>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82"/>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8" name="Google Shape;4658;p82"/>
            <p:cNvGrpSpPr/>
            <p:nvPr/>
          </p:nvGrpSpPr>
          <p:grpSpPr>
            <a:xfrm>
              <a:off x="5830645" y="1550500"/>
              <a:ext cx="259692" cy="269909"/>
              <a:chOff x="5830645" y="1550500"/>
              <a:chExt cx="259692" cy="269909"/>
            </a:xfrm>
          </p:grpSpPr>
          <p:sp>
            <p:nvSpPr>
              <p:cNvPr id="4659" name="Google Shape;4659;p82"/>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82"/>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1" name="Google Shape;4661;p82"/>
            <p:cNvGrpSpPr/>
            <p:nvPr/>
          </p:nvGrpSpPr>
          <p:grpSpPr>
            <a:xfrm>
              <a:off x="6101293" y="1550500"/>
              <a:ext cx="259692" cy="269909"/>
              <a:chOff x="6101293" y="1550500"/>
              <a:chExt cx="259692" cy="269909"/>
            </a:xfrm>
          </p:grpSpPr>
          <p:sp>
            <p:nvSpPr>
              <p:cNvPr id="4662" name="Google Shape;4662;p82"/>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82"/>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64" name="Google Shape;4664;p82"/>
          <p:cNvGrpSpPr/>
          <p:nvPr/>
        </p:nvGrpSpPr>
        <p:grpSpPr>
          <a:xfrm>
            <a:off x="723700" y="1861760"/>
            <a:ext cx="697154" cy="679574"/>
            <a:chOff x="2679875" y="2361475"/>
            <a:chExt cx="780425" cy="760575"/>
          </a:xfrm>
        </p:grpSpPr>
        <p:sp>
          <p:nvSpPr>
            <p:cNvPr id="4665" name="Google Shape;4665;p82"/>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82"/>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82"/>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82"/>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82"/>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82"/>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1" name="Google Shape;4671;p82"/>
          <p:cNvGrpSpPr/>
          <p:nvPr/>
        </p:nvGrpSpPr>
        <p:grpSpPr>
          <a:xfrm>
            <a:off x="3122859" y="971352"/>
            <a:ext cx="735829" cy="684547"/>
            <a:chOff x="3351965" y="1148808"/>
            <a:chExt cx="750770" cy="698375"/>
          </a:xfrm>
        </p:grpSpPr>
        <p:grpSp>
          <p:nvGrpSpPr>
            <p:cNvPr id="4672" name="Google Shape;4672;p82"/>
            <p:cNvGrpSpPr/>
            <p:nvPr/>
          </p:nvGrpSpPr>
          <p:grpSpPr>
            <a:xfrm>
              <a:off x="3586796" y="1148808"/>
              <a:ext cx="294857" cy="286830"/>
              <a:chOff x="3750225" y="1774000"/>
              <a:chExt cx="149575" cy="145525"/>
            </a:xfrm>
          </p:grpSpPr>
          <p:sp>
            <p:nvSpPr>
              <p:cNvPr id="4673" name="Google Shape;4673;p82"/>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82"/>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5" name="Google Shape;4675;p82"/>
            <p:cNvGrpSpPr/>
            <p:nvPr/>
          </p:nvGrpSpPr>
          <p:grpSpPr>
            <a:xfrm>
              <a:off x="3779245" y="1375768"/>
              <a:ext cx="323490" cy="286978"/>
              <a:chOff x="3847850" y="1889150"/>
              <a:chExt cx="164100" cy="145600"/>
            </a:xfrm>
          </p:grpSpPr>
          <p:sp>
            <p:nvSpPr>
              <p:cNvPr id="4676" name="Google Shape;4676;p82"/>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82"/>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8" name="Google Shape;4678;p82"/>
            <p:cNvGrpSpPr/>
            <p:nvPr/>
          </p:nvGrpSpPr>
          <p:grpSpPr>
            <a:xfrm>
              <a:off x="3351965" y="1330435"/>
              <a:ext cx="295449" cy="285401"/>
              <a:chOff x="3631100" y="1866150"/>
              <a:chExt cx="149875" cy="144800"/>
            </a:xfrm>
          </p:grpSpPr>
          <p:sp>
            <p:nvSpPr>
              <p:cNvPr id="4679" name="Google Shape;4679;p82"/>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82"/>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1" name="Google Shape;4681;p82"/>
            <p:cNvGrpSpPr/>
            <p:nvPr/>
          </p:nvGrpSpPr>
          <p:grpSpPr>
            <a:xfrm>
              <a:off x="3548208" y="1560352"/>
              <a:ext cx="294808" cy="286830"/>
              <a:chOff x="3730650" y="1982800"/>
              <a:chExt cx="149550" cy="145525"/>
            </a:xfrm>
          </p:grpSpPr>
          <p:sp>
            <p:nvSpPr>
              <p:cNvPr id="4682" name="Google Shape;4682;p82"/>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82"/>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84" name="Google Shape;4684;p82"/>
          <p:cNvGrpSpPr/>
          <p:nvPr/>
        </p:nvGrpSpPr>
        <p:grpSpPr>
          <a:xfrm>
            <a:off x="7624512" y="971306"/>
            <a:ext cx="804565" cy="677795"/>
            <a:chOff x="7636443" y="1204988"/>
            <a:chExt cx="804565" cy="677795"/>
          </a:xfrm>
        </p:grpSpPr>
        <p:grpSp>
          <p:nvGrpSpPr>
            <p:cNvPr id="4685" name="Google Shape;4685;p82"/>
            <p:cNvGrpSpPr/>
            <p:nvPr/>
          </p:nvGrpSpPr>
          <p:grpSpPr>
            <a:xfrm>
              <a:off x="7636443" y="1509705"/>
              <a:ext cx="804565" cy="373078"/>
              <a:chOff x="7636443" y="1509705"/>
              <a:chExt cx="804565" cy="373078"/>
            </a:xfrm>
          </p:grpSpPr>
          <p:sp>
            <p:nvSpPr>
              <p:cNvPr id="4686" name="Google Shape;4686;p82"/>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82"/>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8" name="Google Shape;4688;p82"/>
            <p:cNvGrpSpPr/>
            <p:nvPr/>
          </p:nvGrpSpPr>
          <p:grpSpPr>
            <a:xfrm>
              <a:off x="7636443" y="1408133"/>
              <a:ext cx="804565" cy="373078"/>
              <a:chOff x="7636443" y="1408133"/>
              <a:chExt cx="804565" cy="373078"/>
            </a:xfrm>
          </p:grpSpPr>
          <p:sp>
            <p:nvSpPr>
              <p:cNvPr id="4689" name="Google Shape;4689;p82"/>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82"/>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1" name="Google Shape;4691;p82"/>
            <p:cNvGrpSpPr/>
            <p:nvPr/>
          </p:nvGrpSpPr>
          <p:grpSpPr>
            <a:xfrm>
              <a:off x="7636443" y="1306560"/>
              <a:ext cx="804565" cy="373078"/>
              <a:chOff x="7636443" y="1306560"/>
              <a:chExt cx="804565" cy="373078"/>
            </a:xfrm>
          </p:grpSpPr>
          <p:sp>
            <p:nvSpPr>
              <p:cNvPr id="4692" name="Google Shape;4692;p82"/>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82"/>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4" name="Google Shape;4694;p82"/>
            <p:cNvGrpSpPr/>
            <p:nvPr/>
          </p:nvGrpSpPr>
          <p:grpSpPr>
            <a:xfrm>
              <a:off x="7636443" y="1204988"/>
              <a:ext cx="804565" cy="373078"/>
              <a:chOff x="7636443" y="1204988"/>
              <a:chExt cx="804565" cy="373078"/>
            </a:xfrm>
          </p:grpSpPr>
          <p:sp>
            <p:nvSpPr>
              <p:cNvPr id="4695" name="Google Shape;4695;p82"/>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82"/>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97" name="Google Shape;4697;p82"/>
          <p:cNvGrpSpPr/>
          <p:nvPr/>
        </p:nvGrpSpPr>
        <p:grpSpPr>
          <a:xfrm>
            <a:off x="4963358" y="1878721"/>
            <a:ext cx="661339" cy="661188"/>
            <a:chOff x="3990000" y="975400"/>
            <a:chExt cx="3934200" cy="3933300"/>
          </a:xfrm>
        </p:grpSpPr>
        <p:sp>
          <p:nvSpPr>
            <p:cNvPr id="4698" name="Google Shape;4698;p82"/>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82"/>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82"/>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82"/>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2" name="Google Shape;4702;p82"/>
          <p:cNvGrpSpPr/>
          <p:nvPr/>
        </p:nvGrpSpPr>
        <p:grpSpPr>
          <a:xfrm>
            <a:off x="6607006" y="1857359"/>
            <a:ext cx="868881" cy="684241"/>
            <a:chOff x="6598259" y="2078634"/>
            <a:chExt cx="868881" cy="684241"/>
          </a:xfrm>
        </p:grpSpPr>
        <p:sp>
          <p:nvSpPr>
            <p:cNvPr id="4703" name="Google Shape;4703;p82"/>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82"/>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82"/>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82"/>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82"/>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82"/>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9" name="Google Shape;4709;p82"/>
            <p:cNvGrpSpPr/>
            <p:nvPr/>
          </p:nvGrpSpPr>
          <p:grpSpPr>
            <a:xfrm>
              <a:off x="6808175" y="2078634"/>
              <a:ext cx="452229" cy="684241"/>
              <a:chOff x="6808175" y="2078634"/>
              <a:chExt cx="452229" cy="684241"/>
            </a:xfrm>
          </p:grpSpPr>
          <p:sp>
            <p:nvSpPr>
              <p:cNvPr id="4710" name="Google Shape;4710;p82"/>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82"/>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82"/>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82"/>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82"/>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82"/>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6" name="Google Shape;4716;p82"/>
              <p:cNvGrpSpPr/>
              <p:nvPr/>
            </p:nvGrpSpPr>
            <p:grpSpPr>
              <a:xfrm>
                <a:off x="6821586" y="2078634"/>
                <a:ext cx="426871" cy="684241"/>
                <a:chOff x="6821586" y="2078634"/>
                <a:chExt cx="426871" cy="684241"/>
              </a:xfrm>
            </p:grpSpPr>
            <p:grpSp>
              <p:nvGrpSpPr>
                <p:cNvPr id="4717" name="Google Shape;4717;p82"/>
                <p:cNvGrpSpPr/>
                <p:nvPr/>
              </p:nvGrpSpPr>
              <p:grpSpPr>
                <a:xfrm>
                  <a:off x="6821586" y="2078634"/>
                  <a:ext cx="426871" cy="684241"/>
                  <a:chOff x="6821586" y="2078634"/>
                  <a:chExt cx="426871" cy="684241"/>
                </a:xfrm>
              </p:grpSpPr>
              <p:sp>
                <p:nvSpPr>
                  <p:cNvPr id="4718" name="Google Shape;4718;p82"/>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82"/>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82"/>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82"/>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82"/>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82"/>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82"/>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82"/>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82"/>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82"/>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82"/>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82"/>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82"/>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82"/>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82"/>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82"/>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82"/>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82"/>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82"/>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7" name="Google Shape;4737;p82"/>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82"/>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82"/>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82"/>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82"/>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82"/>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43" name="Google Shape;4743;p82"/>
          <p:cNvGrpSpPr/>
          <p:nvPr/>
        </p:nvGrpSpPr>
        <p:grpSpPr>
          <a:xfrm>
            <a:off x="5780173" y="1862968"/>
            <a:ext cx="671358" cy="671358"/>
            <a:chOff x="6535625" y="760425"/>
            <a:chExt cx="1665900" cy="1665900"/>
          </a:xfrm>
        </p:grpSpPr>
        <p:sp>
          <p:nvSpPr>
            <p:cNvPr id="4744" name="Google Shape;4744;p82"/>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82"/>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82"/>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82"/>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8" name="Google Shape;4748;p82"/>
          <p:cNvGrpSpPr/>
          <p:nvPr/>
        </p:nvGrpSpPr>
        <p:grpSpPr>
          <a:xfrm>
            <a:off x="716989" y="3531368"/>
            <a:ext cx="1340789" cy="640830"/>
            <a:chOff x="238125" y="1151100"/>
            <a:chExt cx="7139450" cy="3412300"/>
          </a:xfrm>
        </p:grpSpPr>
        <p:sp>
          <p:nvSpPr>
            <p:cNvPr id="4749" name="Google Shape;4749;p82"/>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82"/>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82"/>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82"/>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82"/>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82"/>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82"/>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82"/>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82"/>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82"/>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82"/>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82"/>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1" name="Google Shape;4761;p82"/>
          <p:cNvGrpSpPr/>
          <p:nvPr/>
        </p:nvGrpSpPr>
        <p:grpSpPr>
          <a:xfrm>
            <a:off x="5584212" y="2734649"/>
            <a:ext cx="985357" cy="585764"/>
            <a:chOff x="5145061" y="2881789"/>
            <a:chExt cx="1107641" cy="658458"/>
          </a:xfrm>
        </p:grpSpPr>
        <p:grpSp>
          <p:nvGrpSpPr>
            <p:cNvPr id="4762" name="Google Shape;4762;p82"/>
            <p:cNvGrpSpPr/>
            <p:nvPr/>
          </p:nvGrpSpPr>
          <p:grpSpPr>
            <a:xfrm>
              <a:off x="5722989" y="3244587"/>
              <a:ext cx="529713" cy="295659"/>
              <a:chOff x="5722989" y="3244587"/>
              <a:chExt cx="529713" cy="295659"/>
            </a:xfrm>
          </p:grpSpPr>
          <p:sp>
            <p:nvSpPr>
              <p:cNvPr id="4763" name="Google Shape;4763;p82"/>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764" name="Google Shape;4764;p82"/>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765" name="Google Shape;4765;p82"/>
            <p:cNvGrpSpPr/>
            <p:nvPr/>
          </p:nvGrpSpPr>
          <p:grpSpPr>
            <a:xfrm>
              <a:off x="5145061" y="3244587"/>
              <a:ext cx="536807" cy="295659"/>
              <a:chOff x="5145061" y="3244587"/>
              <a:chExt cx="536807" cy="295659"/>
            </a:xfrm>
          </p:grpSpPr>
          <p:sp>
            <p:nvSpPr>
              <p:cNvPr id="4766" name="Google Shape;4766;p82"/>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767" name="Google Shape;4767;p82"/>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768" name="Google Shape;4768;p82"/>
            <p:cNvGrpSpPr/>
            <p:nvPr/>
          </p:nvGrpSpPr>
          <p:grpSpPr>
            <a:xfrm>
              <a:off x="5341327" y="2898245"/>
              <a:ext cx="532309" cy="614891"/>
              <a:chOff x="5341327" y="2898245"/>
              <a:chExt cx="532309" cy="614891"/>
            </a:xfrm>
          </p:grpSpPr>
          <p:sp>
            <p:nvSpPr>
              <p:cNvPr id="4769" name="Google Shape;4769;p82"/>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770" name="Google Shape;4770;p82"/>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771" name="Google Shape;4771;p82"/>
            <p:cNvGrpSpPr/>
            <p:nvPr/>
          </p:nvGrpSpPr>
          <p:grpSpPr>
            <a:xfrm>
              <a:off x="5532290" y="2881789"/>
              <a:ext cx="620516" cy="305456"/>
              <a:chOff x="5532290" y="2881789"/>
              <a:chExt cx="620516" cy="305456"/>
            </a:xfrm>
          </p:grpSpPr>
          <p:sp>
            <p:nvSpPr>
              <p:cNvPr id="4772" name="Google Shape;4772;p82"/>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773" name="Google Shape;4773;p82"/>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774" name="Google Shape;4774;p82"/>
          <p:cNvGrpSpPr/>
          <p:nvPr/>
        </p:nvGrpSpPr>
        <p:grpSpPr>
          <a:xfrm>
            <a:off x="8163135" y="3526707"/>
            <a:ext cx="269068" cy="645491"/>
            <a:chOff x="7026852" y="3311869"/>
            <a:chExt cx="434331" cy="1041954"/>
          </a:xfrm>
        </p:grpSpPr>
        <p:sp>
          <p:nvSpPr>
            <p:cNvPr id="4775" name="Google Shape;4775;p82"/>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82"/>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82"/>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8" name="Google Shape;4778;p82"/>
          <p:cNvGrpSpPr/>
          <p:nvPr/>
        </p:nvGrpSpPr>
        <p:grpSpPr>
          <a:xfrm>
            <a:off x="6179716" y="3565945"/>
            <a:ext cx="293882" cy="293836"/>
            <a:chOff x="4873519" y="3311869"/>
            <a:chExt cx="499374" cy="499296"/>
          </a:xfrm>
        </p:grpSpPr>
        <p:sp>
          <p:nvSpPr>
            <p:cNvPr id="4779" name="Google Shape;4779;p82"/>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82"/>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1" name="Google Shape;4781;p82"/>
          <p:cNvGrpSpPr/>
          <p:nvPr/>
        </p:nvGrpSpPr>
        <p:grpSpPr>
          <a:xfrm>
            <a:off x="6179716" y="3878316"/>
            <a:ext cx="293882" cy="293882"/>
            <a:chOff x="4873519" y="3875839"/>
            <a:chExt cx="499374" cy="499374"/>
          </a:xfrm>
        </p:grpSpPr>
        <p:sp>
          <p:nvSpPr>
            <p:cNvPr id="4782" name="Google Shape;4782;p82"/>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82"/>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4" name="Google Shape;4784;p82"/>
          <p:cNvGrpSpPr/>
          <p:nvPr/>
        </p:nvGrpSpPr>
        <p:grpSpPr>
          <a:xfrm>
            <a:off x="2410244" y="1850269"/>
            <a:ext cx="698104" cy="698208"/>
            <a:chOff x="2565073" y="2075876"/>
            <a:chExt cx="672482" cy="672518"/>
          </a:xfrm>
        </p:grpSpPr>
        <p:sp>
          <p:nvSpPr>
            <p:cNvPr id="4785" name="Google Shape;4785;p82"/>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82"/>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82"/>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82"/>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82"/>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82"/>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1" name="Google Shape;4791;p82"/>
          <p:cNvGrpSpPr/>
          <p:nvPr/>
        </p:nvGrpSpPr>
        <p:grpSpPr>
          <a:xfrm>
            <a:off x="5633655" y="3534869"/>
            <a:ext cx="438354" cy="637329"/>
            <a:chOff x="1697726" y="3244179"/>
            <a:chExt cx="788124" cy="1146069"/>
          </a:xfrm>
        </p:grpSpPr>
        <p:sp>
          <p:nvSpPr>
            <p:cNvPr id="4792" name="Google Shape;4792;p82"/>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82"/>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4" name="Google Shape;4794;p82"/>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5" name="Google Shape;4795;p82"/>
          <p:cNvGrpSpPr/>
          <p:nvPr/>
        </p:nvGrpSpPr>
        <p:grpSpPr>
          <a:xfrm>
            <a:off x="7634869" y="1863232"/>
            <a:ext cx="799565" cy="670282"/>
            <a:chOff x="7617850" y="2063282"/>
            <a:chExt cx="799565" cy="670282"/>
          </a:xfrm>
        </p:grpSpPr>
        <p:cxnSp>
          <p:nvCxnSpPr>
            <p:cNvPr id="4796" name="Google Shape;4796;p82"/>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797" name="Google Shape;4797;p82"/>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798" name="Google Shape;4798;p82"/>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799" name="Google Shape;4799;p82"/>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800" name="Google Shape;4800;p82"/>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801" name="Google Shape;4801;p82"/>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802" name="Google Shape;4802;p82"/>
            <p:cNvGrpSpPr/>
            <p:nvPr/>
          </p:nvGrpSpPr>
          <p:grpSpPr>
            <a:xfrm>
              <a:off x="7734309" y="2063282"/>
              <a:ext cx="570957" cy="620095"/>
              <a:chOff x="7734309" y="2063282"/>
              <a:chExt cx="570957" cy="620095"/>
            </a:xfrm>
          </p:grpSpPr>
          <p:grpSp>
            <p:nvGrpSpPr>
              <p:cNvPr id="4803" name="Google Shape;4803;p82"/>
              <p:cNvGrpSpPr/>
              <p:nvPr/>
            </p:nvGrpSpPr>
            <p:grpSpPr>
              <a:xfrm>
                <a:off x="8031573" y="2063282"/>
                <a:ext cx="273693" cy="620095"/>
                <a:chOff x="8031573" y="2063282"/>
                <a:chExt cx="273693" cy="620095"/>
              </a:xfrm>
            </p:grpSpPr>
            <p:sp>
              <p:nvSpPr>
                <p:cNvPr id="4804" name="Google Shape;4804;p82"/>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82"/>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82"/>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82"/>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8" name="Google Shape;4808;p82"/>
              <p:cNvGrpSpPr/>
              <p:nvPr/>
            </p:nvGrpSpPr>
            <p:grpSpPr>
              <a:xfrm flipH="1">
                <a:off x="7734309" y="2063282"/>
                <a:ext cx="273693" cy="620095"/>
                <a:chOff x="8031573" y="2063282"/>
                <a:chExt cx="273693" cy="620095"/>
              </a:xfrm>
            </p:grpSpPr>
            <p:sp>
              <p:nvSpPr>
                <p:cNvPr id="4809" name="Google Shape;4809;p82"/>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82"/>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82"/>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82"/>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813" name="Google Shape;4813;p82"/>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82"/>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5" name="Google Shape;4815;p82"/>
          <p:cNvGrpSpPr/>
          <p:nvPr/>
        </p:nvGrpSpPr>
        <p:grpSpPr>
          <a:xfrm>
            <a:off x="7821475" y="2716715"/>
            <a:ext cx="602567" cy="601884"/>
            <a:chOff x="1186975" y="238125"/>
            <a:chExt cx="5244275" cy="5238325"/>
          </a:xfrm>
        </p:grpSpPr>
        <p:sp>
          <p:nvSpPr>
            <p:cNvPr id="4816" name="Google Shape;4816;p82"/>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82"/>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82"/>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82"/>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0" name="Google Shape;4820;p82"/>
          <p:cNvGrpSpPr/>
          <p:nvPr/>
        </p:nvGrpSpPr>
        <p:grpSpPr>
          <a:xfrm>
            <a:off x="3264213" y="1856199"/>
            <a:ext cx="651848" cy="687338"/>
            <a:chOff x="3400515" y="2056248"/>
            <a:chExt cx="698134" cy="735987"/>
          </a:xfrm>
        </p:grpSpPr>
        <p:grpSp>
          <p:nvGrpSpPr>
            <p:cNvPr id="4821" name="Google Shape;4821;p82"/>
            <p:cNvGrpSpPr/>
            <p:nvPr/>
          </p:nvGrpSpPr>
          <p:grpSpPr>
            <a:xfrm>
              <a:off x="3400515" y="2283913"/>
              <a:ext cx="312919" cy="219900"/>
              <a:chOff x="3400515" y="2283913"/>
              <a:chExt cx="312919" cy="219900"/>
            </a:xfrm>
          </p:grpSpPr>
          <p:sp>
            <p:nvSpPr>
              <p:cNvPr id="4822" name="Google Shape;4822;p82"/>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823" name="Google Shape;4823;p82"/>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824" name="Google Shape;4824;p82"/>
            <p:cNvGrpSpPr/>
            <p:nvPr/>
          </p:nvGrpSpPr>
          <p:grpSpPr>
            <a:xfrm>
              <a:off x="3547823" y="2461089"/>
              <a:ext cx="219900" cy="331146"/>
              <a:chOff x="3547823" y="2461089"/>
              <a:chExt cx="219900" cy="331146"/>
            </a:xfrm>
          </p:grpSpPr>
          <p:sp>
            <p:nvSpPr>
              <p:cNvPr id="4825" name="Google Shape;4825;p82"/>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826" name="Google Shape;4826;p82"/>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827" name="Google Shape;4827;p82"/>
            <p:cNvGrpSpPr/>
            <p:nvPr/>
          </p:nvGrpSpPr>
          <p:grpSpPr>
            <a:xfrm>
              <a:off x="3734138" y="2461089"/>
              <a:ext cx="219900" cy="331146"/>
              <a:chOff x="3734138" y="2461089"/>
              <a:chExt cx="219900" cy="331146"/>
            </a:xfrm>
          </p:grpSpPr>
          <p:sp>
            <p:nvSpPr>
              <p:cNvPr id="4828" name="Google Shape;4828;p82"/>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829" name="Google Shape;4829;p82"/>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830" name="Google Shape;4830;p82"/>
            <p:cNvGrpSpPr/>
            <p:nvPr/>
          </p:nvGrpSpPr>
          <p:grpSpPr>
            <a:xfrm>
              <a:off x="3787560" y="2281742"/>
              <a:ext cx="311089" cy="219900"/>
              <a:chOff x="3787560" y="2281742"/>
              <a:chExt cx="311089" cy="219900"/>
            </a:xfrm>
          </p:grpSpPr>
          <p:sp>
            <p:nvSpPr>
              <p:cNvPr id="4831" name="Google Shape;4831;p82"/>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832" name="Google Shape;4832;p82"/>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833" name="Google Shape;4833;p82"/>
            <p:cNvGrpSpPr/>
            <p:nvPr/>
          </p:nvGrpSpPr>
          <p:grpSpPr>
            <a:xfrm>
              <a:off x="3637290" y="2056248"/>
              <a:ext cx="219900" cy="330736"/>
              <a:chOff x="3637290" y="2056248"/>
              <a:chExt cx="219900" cy="330736"/>
            </a:xfrm>
          </p:grpSpPr>
          <p:sp>
            <p:nvSpPr>
              <p:cNvPr id="4834" name="Google Shape;4834;p82"/>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835" name="Google Shape;4835;p82"/>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836" name="Google Shape;4836;p82"/>
          <p:cNvGrpSpPr/>
          <p:nvPr/>
        </p:nvGrpSpPr>
        <p:grpSpPr>
          <a:xfrm>
            <a:off x="2555919" y="2726205"/>
            <a:ext cx="1268144" cy="592394"/>
            <a:chOff x="238125" y="1188750"/>
            <a:chExt cx="7140450" cy="3335550"/>
          </a:xfrm>
        </p:grpSpPr>
        <p:sp>
          <p:nvSpPr>
            <p:cNvPr id="4837" name="Google Shape;4837;p82"/>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82"/>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82"/>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82"/>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82"/>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2" name="Google Shape;4842;p82"/>
          <p:cNvGrpSpPr/>
          <p:nvPr/>
        </p:nvGrpSpPr>
        <p:grpSpPr>
          <a:xfrm>
            <a:off x="6663819" y="2728360"/>
            <a:ext cx="1053944" cy="590147"/>
            <a:chOff x="238125" y="1335475"/>
            <a:chExt cx="5418735" cy="3034175"/>
          </a:xfrm>
        </p:grpSpPr>
        <p:sp>
          <p:nvSpPr>
            <p:cNvPr id="4843" name="Google Shape;4843;p82"/>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82"/>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82"/>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6" name="Google Shape;4846;p82"/>
          <p:cNvGrpSpPr/>
          <p:nvPr/>
        </p:nvGrpSpPr>
        <p:grpSpPr>
          <a:xfrm>
            <a:off x="4094628" y="3533259"/>
            <a:ext cx="1268207" cy="638939"/>
            <a:chOff x="3967651" y="3645904"/>
            <a:chExt cx="1479304" cy="745292"/>
          </a:xfrm>
        </p:grpSpPr>
        <p:grpSp>
          <p:nvGrpSpPr>
            <p:cNvPr id="4847" name="Google Shape;4847;p82"/>
            <p:cNvGrpSpPr/>
            <p:nvPr/>
          </p:nvGrpSpPr>
          <p:grpSpPr>
            <a:xfrm>
              <a:off x="3967651" y="4009026"/>
              <a:ext cx="1479304" cy="382170"/>
              <a:chOff x="3967651" y="4009026"/>
              <a:chExt cx="1479304" cy="382170"/>
            </a:xfrm>
          </p:grpSpPr>
          <p:grpSp>
            <p:nvGrpSpPr>
              <p:cNvPr id="4848" name="Google Shape;4848;p82"/>
              <p:cNvGrpSpPr/>
              <p:nvPr/>
            </p:nvGrpSpPr>
            <p:grpSpPr>
              <a:xfrm>
                <a:off x="4892216" y="4195630"/>
                <a:ext cx="554739" cy="195566"/>
                <a:chOff x="3604375" y="4892160"/>
                <a:chExt cx="1651500" cy="582215"/>
              </a:xfrm>
            </p:grpSpPr>
            <p:sp>
              <p:nvSpPr>
                <p:cNvPr id="4849" name="Google Shape;4849;p82"/>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82"/>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1" name="Google Shape;4851;p82"/>
              <p:cNvGrpSpPr/>
              <p:nvPr/>
            </p:nvGrpSpPr>
            <p:grpSpPr>
              <a:xfrm>
                <a:off x="3967651" y="4146303"/>
                <a:ext cx="579402" cy="244893"/>
                <a:chOff x="851875" y="4745310"/>
                <a:chExt cx="1724925" cy="729065"/>
              </a:xfrm>
            </p:grpSpPr>
            <p:sp>
              <p:nvSpPr>
                <p:cNvPr id="4852" name="Google Shape;4852;p82"/>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82"/>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4" name="Google Shape;4854;p82"/>
              <p:cNvGrpSpPr/>
              <p:nvPr/>
            </p:nvGrpSpPr>
            <p:grpSpPr>
              <a:xfrm>
                <a:off x="4460753" y="4009026"/>
                <a:ext cx="493110" cy="382170"/>
                <a:chOff x="2319875" y="4336625"/>
                <a:chExt cx="1468025" cy="1137750"/>
              </a:xfrm>
            </p:grpSpPr>
            <p:sp>
              <p:nvSpPr>
                <p:cNvPr id="4855" name="Google Shape;4855;p82"/>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82"/>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57" name="Google Shape;4857;p82"/>
            <p:cNvGrpSpPr/>
            <p:nvPr/>
          </p:nvGrpSpPr>
          <p:grpSpPr>
            <a:xfrm>
              <a:off x="4479443" y="3645904"/>
              <a:ext cx="455965" cy="388789"/>
              <a:chOff x="2957425" y="238100"/>
              <a:chExt cx="1910200" cy="1628775"/>
            </a:xfrm>
          </p:grpSpPr>
          <p:sp>
            <p:nvSpPr>
              <p:cNvPr id="4858" name="Google Shape;4858;p82"/>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82"/>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82"/>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82"/>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82"/>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82"/>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82"/>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82"/>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82"/>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82"/>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68" name="Google Shape;4868;p82"/>
          <p:cNvGrpSpPr/>
          <p:nvPr/>
        </p:nvGrpSpPr>
        <p:grpSpPr>
          <a:xfrm>
            <a:off x="2480742" y="3534460"/>
            <a:ext cx="1243128" cy="637739"/>
            <a:chOff x="2496310" y="3693351"/>
            <a:chExt cx="1342906" cy="688926"/>
          </a:xfrm>
        </p:grpSpPr>
        <p:grpSp>
          <p:nvGrpSpPr>
            <p:cNvPr id="4869" name="Google Shape;4869;p82"/>
            <p:cNvGrpSpPr/>
            <p:nvPr/>
          </p:nvGrpSpPr>
          <p:grpSpPr>
            <a:xfrm>
              <a:off x="2496310" y="3693351"/>
              <a:ext cx="1342906" cy="688875"/>
              <a:chOff x="2496310" y="3693351"/>
              <a:chExt cx="1342906" cy="688875"/>
            </a:xfrm>
          </p:grpSpPr>
          <p:sp>
            <p:nvSpPr>
              <p:cNvPr id="4870" name="Google Shape;4870;p82"/>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82"/>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82"/>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82"/>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82"/>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82"/>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76" name="Google Shape;4876;p82"/>
              <p:cNvCxnSpPr>
                <a:stCxn id="4874"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877" name="Google Shape;4877;p82"/>
              <p:cNvCxnSpPr>
                <a:stCxn id="4871"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878" name="Google Shape;4878;p82"/>
              <p:cNvCxnSpPr>
                <a:stCxn id="4872"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879" name="Google Shape;4879;p82"/>
              <p:cNvCxnSpPr>
                <a:stCxn id="4875"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880" name="Google Shape;4880;p82"/>
              <p:cNvCxnSpPr>
                <a:stCxn id="4873"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881" name="Google Shape;4881;p82"/>
            <p:cNvGrpSpPr/>
            <p:nvPr/>
          </p:nvGrpSpPr>
          <p:grpSpPr>
            <a:xfrm>
              <a:off x="2675275" y="3930557"/>
              <a:ext cx="1003306" cy="451719"/>
              <a:chOff x="2675275" y="4174282"/>
              <a:chExt cx="1003306" cy="451719"/>
            </a:xfrm>
          </p:grpSpPr>
          <p:sp>
            <p:nvSpPr>
              <p:cNvPr id="4882" name="Google Shape;4882;p82"/>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82"/>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82"/>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85" name="Google Shape;4885;p82"/>
          <p:cNvGrpSpPr/>
          <p:nvPr/>
        </p:nvGrpSpPr>
        <p:grpSpPr>
          <a:xfrm>
            <a:off x="1654412" y="971306"/>
            <a:ext cx="574511" cy="874709"/>
            <a:chOff x="1715404" y="1112080"/>
            <a:chExt cx="642270" cy="977984"/>
          </a:xfrm>
        </p:grpSpPr>
        <p:grpSp>
          <p:nvGrpSpPr>
            <p:cNvPr id="4886" name="Google Shape;4886;p82"/>
            <p:cNvGrpSpPr/>
            <p:nvPr/>
          </p:nvGrpSpPr>
          <p:grpSpPr>
            <a:xfrm>
              <a:off x="1715404" y="1112080"/>
              <a:ext cx="642270" cy="977984"/>
              <a:chOff x="1715404" y="1112080"/>
              <a:chExt cx="642270" cy="977984"/>
            </a:xfrm>
          </p:grpSpPr>
          <p:sp>
            <p:nvSpPr>
              <p:cNvPr id="4887" name="Google Shape;4887;p82"/>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82"/>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9" name="Google Shape;4889;p82"/>
            <p:cNvGrpSpPr/>
            <p:nvPr/>
          </p:nvGrpSpPr>
          <p:grpSpPr>
            <a:xfrm>
              <a:off x="1768927" y="1165603"/>
              <a:ext cx="535225" cy="851367"/>
              <a:chOff x="1768927" y="1165603"/>
              <a:chExt cx="535225" cy="851367"/>
            </a:xfrm>
          </p:grpSpPr>
          <p:sp>
            <p:nvSpPr>
              <p:cNvPr id="4890" name="Google Shape;4890;p82"/>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82"/>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2" name="Google Shape;4892;p82"/>
            <p:cNvGrpSpPr/>
            <p:nvPr/>
          </p:nvGrpSpPr>
          <p:grpSpPr>
            <a:xfrm>
              <a:off x="1822449" y="1219125"/>
              <a:ext cx="428180" cy="718859"/>
              <a:chOff x="1822449" y="1219125"/>
              <a:chExt cx="428180" cy="718859"/>
            </a:xfrm>
          </p:grpSpPr>
          <p:sp>
            <p:nvSpPr>
              <p:cNvPr id="4893" name="Google Shape;4893;p82"/>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82"/>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5" name="Google Shape;4895;p82"/>
            <p:cNvGrpSpPr/>
            <p:nvPr/>
          </p:nvGrpSpPr>
          <p:grpSpPr>
            <a:xfrm>
              <a:off x="1875972" y="1272648"/>
              <a:ext cx="321135" cy="586939"/>
              <a:chOff x="1875972" y="1272648"/>
              <a:chExt cx="321135" cy="586939"/>
            </a:xfrm>
          </p:grpSpPr>
          <p:sp>
            <p:nvSpPr>
              <p:cNvPr id="4896" name="Google Shape;4896;p82"/>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82"/>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98" name="Google Shape;4898;p82"/>
          <p:cNvGrpSpPr/>
          <p:nvPr/>
        </p:nvGrpSpPr>
        <p:grpSpPr>
          <a:xfrm>
            <a:off x="7761573" y="3528028"/>
            <a:ext cx="293855" cy="644170"/>
            <a:chOff x="241025" y="3151575"/>
            <a:chExt cx="293855" cy="644170"/>
          </a:xfrm>
        </p:grpSpPr>
        <p:sp>
          <p:nvSpPr>
            <p:cNvPr id="4899" name="Google Shape;4899;p82"/>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82"/>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1" name="Google Shape;4901;p82"/>
          <p:cNvGrpSpPr/>
          <p:nvPr/>
        </p:nvGrpSpPr>
        <p:grpSpPr>
          <a:xfrm>
            <a:off x="709557" y="2728028"/>
            <a:ext cx="1779649" cy="591620"/>
            <a:chOff x="246070" y="1983375"/>
            <a:chExt cx="1855347" cy="616849"/>
          </a:xfrm>
        </p:grpSpPr>
        <p:sp>
          <p:nvSpPr>
            <p:cNvPr id="4902" name="Google Shape;4902;p82"/>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82"/>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82"/>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82"/>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82"/>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82"/>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82"/>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82"/>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82"/>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1" name="Google Shape;4911;p82"/>
          <p:cNvGrpSpPr/>
          <p:nvPr/>
        </p:nvGrpSpPr>
        <p:grpSpPr>
          <a:xfrm>
            <a:off x="2320424" y="971306"/>
            <a:ext cx="711055" cy="745993"/>
            <a:chOff x="2496269" y="1171698"/>
            <a:chExt cx="761953" cy="799392"/>
          </a:xfrm>
        </p:grpSpPr>
        <p:grpSp>
          <p:nvGrpSpPr>
            <p:cNvPr id="4912" name="Google Shape;4912;p82"/>
            <p:cNvGrpSpPr/>
            <p:nvPr/>
          </p:nvGrpSpPr>
          <p:grpSpPr>
            <a:xfrm>
              <a:off x="2496269" y="1171698"/>
              <a:ext cx="761953" cy="723022"/>
              <a:chOff x="2496269" y="1171698"/>
              <a:chExt cx="761953" cy="723022"/>
            </a:xfrm>
          </p:grpSpPr>
          <p:sp>
            <p:nvSpPr>
              <p:cNvPr id="4913" name="Google Shape;4913;p82"/>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82"/>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5" name="Google Shape;4915;p82"/>
              <p:cNvGrpSpPr/>
              <p:nvPr/>
            </p:nvGrpSpPr>
            <p:grpSpPr>
              <a:xfrm>
                <a:off x="2496269" y="1171698"/>
                <a:ext cx="761953" cy="723022"/>
                <a:chOff x="2496269" y="1120652"/>
                <a:chExt cx="761953" cy="723022"/>
              </a:xfrm>
            </p:grpSpPr>
            <p:grpSp>
              <p:nvGrpSpPr>
                <p:cNvPr id="4916" name="Google Shape;4916;p82"/>
                <p:cNvGrpSpPr/>
                <p:nvPr/>
              </p:nvGrpSpPr>
              <p:grpSpPr>
                <a:xfrm>
                  <a:off x="2496269" y="1120652"/>
                  <a:ext cx="761953" cy="723022"/>
                  <a:chOff x="2496269" y="1120652"/>
                  <a:chExt cx="761953" cy="723022"/>
                </a:xfrm>
              </p:grpSpPr>
              <p:grpSp>
                <p:nvGrpSpPr>
                  <p:cNvPr id="4917" name="Google Shape;4917;p82"/>
                  <p:cNvGrpSpPr/>
                  <p:nvPr/>
                </p:nvGrpSpPr>
                <p:grpSpPr>
                  <a:xfrm>
                    <a:off x="2496269" y="1304589"/>
                    <a:ext cx="407089" cy="305057"/>
                    <a:chOff x="2496269" y="1304589"/>
                    <a:chExt cx="407089" cy="305057"/>
                  </a:xfrm>
                </p:grpSpPr>
                <p:sp>
                  <p:nvSpPr>
                    <p:cNvPr id="4918" name="Google Shape;4918;p82"/>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82"/>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0" name="Google Shape;4920;p82"/>
                  <p:cNvGrpSpPr/>
                  <p:nvPr/>
                </p:nvGrpSpPr>
                <p:grpSpPr>
                  <a:xfrm>
                    <a:off x="2586468" y="1493376"/>
                    <a:ext cx="358850" cy="349656"/>
                    <a:chOff x="2586468" y="1493376"/>
                    <a:chExt cx="358850" cy="349656"/>
                  </a:xfrm>
                </p:grpSpPr>
                <p:sp>
                  <p:nvSpPr>
                    <p:cNvPr id="4921" name="Google Shape;4921;p82"/>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82"/>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3" name="Google Shape;4923;p82"/>
                  <p:cNvGrpSpPr/>
                  <p:nvPr/>
                </p:nvGrpSpPr>
                <p:grpSpPr>
                  <a:xfrm>
                    <a:off x="2807939" y="1494024"/>
                    <a:ext cx="358857" cy="349650"/>
                    <a:chOff x="2807939" y="1494024"/>
                    <a:chExt cx="358857" cy="349650"/>
                  </a:xfrm>
                </p:grpSpPr>
                <p:sp>
                  <p:nvSpPr>
                    <p:cNvPr id="4924" name="Google Shape;4924;p82"/>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82"/>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6" name="Google Shape;4926;p82"/>
                  <p:cNvGrpSpPr/>
                  <p:nvPr/>
                </p:nvGrpSpPr>
                <p:grpSpPr>
                  <a:xfrm>
                    <a:off x="2851133" y="1305635"/>
                    <a:ext cx="407089" cy="305057"/>
                    <a:chOff x="2851133" y="1305635"/>
                    <a:chExt cx="407089" cy="305057"/>
                  </a:xfrm>
                </p:grpSpPr>
                <p:sp>
                  <p:nvSpPr>
                    <p:cNvPr id="4927" name="Google Shape;4927;p82"/>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82"/>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9" name="Google Shape;4929;p82"/>
                  <p:cNvGrpSpPr/>
                  <p:nvPr/>
                </p:nvGrpSpPr>
                <p:grpSpPr>
                  <a:xfrm>
                    <a:off x="2727495" y="1120652"/>
                    <a:ext cx="300271" cy="396358"/>
                    <a:chOff x="2727495" y="1120652"/>
                    <a:chExt cx="300271" cy="396358"/>
                  </a:xfrm>
                </p:grpSpPr>
                <p:sp>
                  <p:nvSpPr>
                    <p:cNvPr id="4930" name="Google Shape;4930;p82"/>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82"/>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32" name="Google Shape;4932;p82"/>
                <p:cNvGrpSpPr/>
                <p:nvPr/>
              </p:nvGrpSpPr>
              <p:grpSpPr>
                <a:xfrm>
                  <a:off x="2722305" y="1350460"/>
                  <a:ext cx="308357" cy="308344"/>
                  <a:chOff x="2722305" y="1350460"/>
                  <a:chExt cx="308357" cy="308344"/>
                </a:xfrm>
              </p:grpSpPr>
              <p:sp>
                <p:nvSpPr>
                  <p:cNvPr id="4933" name="Google Shape;4933;p82"/>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4" name="Google Shape;4934;p82"/>
                  <p:cNvGrpSpPr/>
                  <p:nvPr/>
                </p:nvGrpSpPr>
                <p:grpSpPr>
                  <a:xfrm>
                    <a:off x="2725064" y="1364529"/>
                    <a:ext cx="297954" cy="280182"/>
                    <a:chOff x="2725064" y="1364529"/>
                    <a:chExt cx="297954" cy="280182"/>
                  </a:xfrm>
                </p:grpSpPr>
                <p:sp>
                  <p:nvSpPr>
                    <p:cNvPr id="4935" name="Google Shape;4935;p82"/>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82"/>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82"/>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82"/>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82"/>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940" name="Google Shape;4940;p82"/>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82"/>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82"/>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82"/>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82"/>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5" name="Google Shape;4945;p82"/>
          <p:cNvGrpSpPr/>
          <p:nvPr/>
        </p:nvGrpSpPr>
        <p:grpSpPr>
          <a:xfrm>
            <a:off x="3909124" y="2727412"/>
            <a:ext cx="1569144" cy="591015"/>
            <a:chOff x="3820100" y="3023049"/>
            <a:chExt cx="1303926" cy="491162"/>
          </a:xfrm>
        </p:grpSpPr>
        <p:grpSp>
          <p:nvGrpSpPr>
            <p:cNvPr id="4946" name="Google Shape;4946;p82"/>
            <p:cNvGrpSpPr/>
            <p:nvPr/>
          </p:nvGrpSpPr>
          <p:grpSpPr>
            <a:xfrm>
              <a:off x="3820100" y="3023072"/>
              <a:ext cx="1303926" cy="491139"/>
              <a:chOff x="3820100" y="3023072"/>
              <a:chExt cx="1303926" cy="491139"/>
            </a:xfrm>
          </p:grpSpPr>
          <p:sp>
            <p:nvSpPr>
              <p:cNvPr id="4947" name="Google Shape;4947;p82"/>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82"/>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9" name="Google Shape;4949;p82"/>
            <p:cNvGrpSpPr/>
            <p:nvPr/>
          </p:nvGrpSpPr>
          <p:grpSpPr>
            <a:xfrm>
              <a:off x="4132439" y="3023645"/>
              <a:ext cx="393633" cy="177096"/>
              <a:chOff x="4132439" y="3023645"/>
              <a:chExt cx="393633" cy="177096"/>
            </a:xfrm>
          </p:grpSpPr>
          <p:sp>
            <p:nvSpPr>
              <p:cNvPr id="4950" name="Google Shape;4950;p82"/>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82"/>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2" name="Google Shape;4952;p82"/>
            <p:cNvGrpSpPr/>
            <p:nvPr/>
          </p:nvGrpSpPr>
          <p:grpSpPr>
            <a:xfrm>
              <a:off x="3921811" y="3023049"/>
              <a:ext cx="1002397" cy="388943"/>
              <a:chOff x="3921811" y="3023049"/>
              <a:chExt cx="1002397" cy="388943"/>
            </a:xfrm>
          </p:grpSpPr>
          <p:sp>
            <p:nvSpPr>
              <p:cNvPr id="4953" name="Google Shape;4953;p82"/>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82"/>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5" name="Google Shape;4955;p82"/>
            <p:cNvGrpSpPr/>
            <p:nvPr/>
          </p:nvGrpSpPr>
          <p:grpSpPr>
            <a:xfrm>
              <a:off x="4023645" y="3023049"/>
              <a:ext cx="683032" cy="286722"/>
              <a:chOff x="4023645" y="3023049"/>
              <a:chExt cx="683032" cy="286722"/>
            </a:xfrm>
          </p:grpSpPr>
          <p:sp>
            <p:nvSpPr>
              <p:cNvPr id="4956" name="Google Shape;4956;p82"/>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82"/>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58" name="Google Shape;4958;p82"/>
          <p:cNvGrpSpPr/>
          <p:nvPr/>
        </p:nvGrpSpPr>
        <p:grpSpPr>
          <a:xfrm>
            <a:off x="1541246" y="1854257"/>
            <a:ext cx="713522" cy="688025"/>
            <a:chOff x="1706078" y="2092648"/>
            <a:chExt cx="660913" cy="637296"/>
          </a:xfrm>
        </p:grpSpPr>
        <p:sp>
          <p:nvSpPr>
            <p:cNvPr id="4959" name="Google Shape;4959;p82"/>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0" name="Google Shape;4960;p82"/>
            <p:cNvGrpSpPr/>
            <p:nvPr/>
          </p:nvGrpSpPr>
          <p:grpSpPr>
            <a:xfrm>
              <a:off x="1706078" y="2092648"/>
              <a:ext cx="660913" cy="575241"/>
              <a:chOff x="1706078" y="2092648"/>
              <a:chExt cx="660913" cy="575241"/>
            </a:xfrm>
          </p:grpSpPr>
          <p:sp>
            <p:nvSpPr>
              <p:cNvPr id="4961" name="Google Shape;4961;p82"/>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82"/>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82"/>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64" name="Google Shape;4964;p82"/>
          <p:cNvGrpSpPr/>
          <p:nvPr/>
        </p:nvGrpSpPr>
        <p:grpSpPr>
          <a:xfrm>
            <a:off x="6303104" y="971806"/>
            <a:ext cx="1317459" cy="684168"/>
            <a:chOff x="238125" y="999450"/>
            <a:chExt cx="7140700" cy="3708225"/>
          </a:xfrm>
        </p:grpSpPr>
        <p:sp>
          <p:nvSpPr>
            <p:cNvPr id="4965" name="Google Shape;4965;p82"/>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82"/>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82"/>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82"/>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82"/>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82"/>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82"/>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82"/>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82"/>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7" name="Shape 4977"/>
        <p:cNvGrpSpPr/>
        <p:nvPr/>
      </p:nvGrpSpPr>
      <p:grpSpPr>
        <a:xfrm>
          <a:off x="0" y="0"/>
          <a:ext cx="0" cy="0"/>
          <a:chOff x="0" y="0"/>
          <a:chExt cx="0" cy="0"/>
        </a:xfrm>
      </p:grpSpPr>
      <p:grpSp>
        <p:nvGrpSpPr>
          <p:cNvPr id="4978" name="Google Shape;4978;p83"/>
          <p:cNvGrpSpPr/>
          <p:nvPr/>
        </p:nvGrpSpPr>
        <p:grpSpPr>
          <a:xfrm>
            <a:off x="717025" y="967615"/>
            <a:ext cx="1636117" cy="1526144"/>
            <a:chOff x="729238" y="1179665"/>
            <a:chExt cx="1636117" cy="1526144"/>
          </a:xfrm>
        </p:grpSpPr>
        <p:grpSp>
          <p:nvGrpSpPr>
            <p:cNvPr id="4979" name="Google Shape;4979;p83"/>
            <p:cNvGrpSpPr/>
            <p:nvPr/>
          </p:nvGrpSpPr>
          <p:grpSpPr>
            <a:xfrm>
              <a:off x="729238" y="1179665"/>
              <a:ext cx="80700" cy="1526144"/>
              <a:chOff x="729238" y="1179665"/>
              <a:chExt cx="80700" cy="1526144"/>
            </a:xfrm>
          </p:grpSpPr>
          <p:sp>
            <p:nvSpPr>
              <p:cNvPr id="4980" name="Google Shape;4980;p83"/>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83"/>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83"/>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83"/>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83"/>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83"/>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83"/>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83"/>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83"/>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83"/>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0" name="Google Shape;4990;p83"/>
            <p:cNvGrpSpPr/>
            <p:nvPr/>
          </p:nvGrpSpPr>
          <p:grpSpPr>
            <a:xfrm>
              <a:off x="903098" y="1179665"/>
              <a:ext cx="80700" cy="1526144"/>
              <a:chOff x="903098" y="1179665"/>
              <a:chExt cx="80700" cy="1526144"/>
            </a:xfrm>
          </p:grpSpPr>
          <p:sp>
            <p:nvSpPr>
              <p:cNvPr id="4991" name="Google Shape;4991;p83"/>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83"/>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83"/>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83"/>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83"/>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83"/>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83"/>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83"/>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83"/>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83"/>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1" name="Google Shape;5001;p83"/>
            <p:cNvGrpSpPr/>
            <p:nvPr/>
          </p:nvGrpSpPr>
          <p:grpSpPr>
            <a:xfrm>
              <a:off x="1076958" y="1179665"/>
              <a:ext cx="80700" cy="1526144"/>
              <a:chOff x="1076958" y="1179665"/>
              <a:chExt cx="80700" cy="1526144"/>
            </a:xfrm>
          </p:grpSpPr>
          <p:sp>
            <p:nvSpPr>
              <p:cNvPr id="5002" name="Google Shape;5002;p83"/>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83"/>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83"/>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83"/>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83"/>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83"/>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83"/>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83"/>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83"/>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83"/>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2" name="Google Shape;5012;p83"/>
            <p:cNvGrpSpPr/>
            <p:nvPr/>
          </p:nvGrpSpPr>
          <p:grpSpPr>
            <a:xfrm>
              <a:off x="1247707" y="1179665"/>
              <a:ext cx="80700" cy="1526144"/>
              <a:chOff x="1247707" y="1179665"/>
              <a:chExt cx="80700" cy="1526144"/>
            </a:xfrm>
          </p:grpSpPr>
          <p:sp>
            <p:nvSpPr>
              <p:cNvPr id="5013" name="Google Shape;5013;p83"/>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83"/>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83"/>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83"/>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83"/>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83"/>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83"/>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83"/>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83"/>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83"/>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3" name="Google Shape;5023;p83"/>
            <p:cNvGrpSpPr/>
            <p:nvPr/>
          </p:nvGrpSpPr>
          <p:grpSpPr>
            <a:xfrm>
              <a:off x="1421567" y="1179665"/>
              <a:ext cx="80700" cy="1526144"/>
              <a:chOff x="1421567" y="1179665"/>
              <a:chExt cx="80700" cy="1526144"/>
            </a:xfrm>
          </p:grpSpPr>
          <p:sp>
            <p:nvSpPr>
              <p:cNvPr id="5024" name="Google Shape;5024;p83"/>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83"/>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83"/>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83"/>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83"/>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83"/>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83"/>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83"/>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83"/>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83"/>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4" name="Google Shape;5034;p83"/>
            <p:cNvGrpSpPr/>
            <p:nvPr/>
          </p:nvGrpSpPr>
          <p:grpSpPr>
            <a:xfrm>
              <a:off x="1592327" y="1179665"/>
              <a:ext cx="80700" cy="1526144"/>
              <a:chOff x="1592327" y="1179665"/>
              <a:chExt cx="80700" cy="1526144"/>
            </a:xfrm>
          </p:grpSpPr>
          <p:sp>
            <p:nvSpPr>
              <p:cNvPr id="5035" name="Google Shape;5035;p83"/>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83"/>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83"/>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83"/>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83"/>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83"/>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83"/>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83"/>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83"/>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83"/>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5" name="Google Shape;5045;p83"/>
            <p:cNvGrpSpPr/>
            <p:nvPr/>
          </p:nvGrpSpPr>
          <p:grpSpPr>
            <a:xfrm>
              <a:off x="1766187" y="1179665"/>
              <a:ext cx="80700" cy="1526144"/>
              <a:chOff x="1766187" y="1179665"/>
              <a:chExt cx="80700" cy="1526144"/>
            </a:xfrm>
          </p:grpSpPr>
          <p:sp>
            <p:nvSpPr>
              <p:cNvPr id="5046" name="Google Shape;5046;p83"/>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83"/>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83"/>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83"/>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83"/>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83"/>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83"/>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83"/>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83"/>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83"/>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6" name="Google Shape;5056;p83"/>
            <p:cNvGrpSpPr/>
            <p:nvPr/>
          </p:nvGrpSpPr>
          <p:grpSpPr>
            <a:xfrm>
              <a:off x="1936935" y="1179665"/>
              <a:ext cx="80700" cy="1526144"/>
              <a:chOff x="1936935" y="1179665"/>
              <a:chExt cx="80700" cy="1526144"/>
            </a:xfrm>
          </p:grpSpPr>
          <p:sp>
            <p:nvSpPr>
              <p:cNvPr id="5057" name="Google Shape;5057;p83"/>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83"/>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83"/>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83"/>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83"/>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83"/>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83"/>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83"/>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83"/>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83"/>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7" name="Google Shape;5067;p83"/>
            <p:cNvGrpSpPr/>
            <p:nvPr/>
          </p:nvGrpSpPr>
          <p:grpSpPr>
            <a:xfrm>
              <a:off x="2110795" y="1179665"/>
              <a:ext cx="80700" cy="1526144"/>
              <a:chOff x="2110795" y="1179665"/>
              <a:chExt cx="80700" cy="1526144"/>
            </a:xfrm>
          </p:grpSpPr>
          <p:sp>
            <p:nvSpPr>
              <p:cNvPr id="5068" name="Google Shape;5068;p83"/>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83"/>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83"/>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83"/>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83"/>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83"/>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83"/>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83"/>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83"/>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83"/>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8" name="Google Shape;5078;p83"/>
            <p:cNvGrpSpPr/>
            <p:nvPr/>
          </p:nvGrpSpPr>
          <p:grpSpPr>
            <a:xfrm>
              <a:off x="2284655" y="1179665"/>
              <a:ext cx="80700" cy="1526144"/>
              <a:chOff x="2284655" y="1179665"/>
              <a:chExt cx="80700" cy="1526144"/>
            </a:xfrm>
          </p:grpSpPr>
          <p:sp>
            <p:nvSpPr>
              <p:cNvPr id="5079" name="Google Shape;5079;p83"/>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83"/>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83"/>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83"/>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83"/>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83"/>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83"/>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83"/>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83"/>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83"/>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89" name="Google Shape;5089;p83"/>
          <p:cNvGrpSpPr/>
          <p:nvPr/>
        </p:nvGrpSpPr>
        <p:grpSpPr>
          <a:xfrm>
            <a:off x="2611692" y="986753"/>
            <a:ext cx="1364248" cy="1102133"/>
            <a:chOff x="2623904" y="1198803"/>
            <a:chExt cx="1364248" cy="1102133"/>
          </a:xfrm>
        </p:grpSpPr>
        <p:grpSp>
          <p:nvGrpSpPr>
            <p:cNvPr id="5090" name="Google Shape;5090;p83"/>
            <p:cNvGrpSpPr/>
            <p:nvPr/>
          </p:nvGrpSpPr>
          <p:grpSpPr>
            <a:xfrm>
              <a:off x="2623907" y="1198803"/>
              <a:ext cx="1364245" cy="273000"/>
              <a:chOff x="2623907" y="1198803"/>
              <a:chExt cx="1364245" cy="273000"/>
            </a:xfrm>
          </p:grpSpPr>
          <p:sp>
            <p:nvSpPr>
              <p:cNvPr id="5091" name="Google Shape;5091;p83"/>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83"/>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83"/>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83"/>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83"/>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6" name="Google Shape;5096;p83"/>
            <p:cNvGrpSpPr/>
            <p:nvPr/>
          </p:nvGrpSpPr>
          <p:grpSpPr>
            <a:xfrm>
              <a:off x="2623904" y="1476964"/>
              <a:ext cx="1364245" cy="273000"/>
              <a:chOff x="2623904" y="1476964"/>
              <a:chExt cx="1364245" cy="273000"/>
            </a:xfrm>
          </p:grpSpPr>
          <p:sp>
            <p:nvSpPr>
              <p:cNvPr id="5097" name="Google Shape;5097;p83"/>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83"/>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83"/>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83"/>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83"/>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2" name="Google Shape;5102;p83"/>
            <p:cNvGrpSpPr/>
            <p:nvPr/>
          </p:nvGrpSpPr>
          <p:grpSpPr>
            <a:xfrm>
              <a:off x="2623907" y="1749775"/>
              <a:ext cx="1364245" cy="273000"/>
              <a:chOff x="2623907" y="1749775"/>
              <a:chExt cx="1364245" cy="273000"/>
            </a:xfrm>
          </p:grpSpPr>
          <p:sp>
            <p:nvSpPr>
              <p:cNvPr id="5103" name="Google Shape;5103;p83"/>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83"/>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83"/>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83"/>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83"/>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8" name="Google Shape;5108;p83"/>
            <p:cNvGrpSpPr/>
            <p:nvPr/>
          </p:nvGrpSpPr>
          <p:grpSpPr>
            <a:xfrm>
              <a:off x="2623904" y="2027936"/>
              <a:ext cx="1364245" cy="273000"/>
              <a:chOff x="2623904" y="2027936"/>
              <a:chExt cx="1364245" cy="273000"/>
            </a:xfrm>
          </p:grpSpPr>
          <p:sp>
            <p:nvSpPr>
              <p:cNvPr id="5109" name="Google Shape;5109;p83"/>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83"/>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83"/>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83"/>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83"/>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14" name="Google Shape;5114;p83"/>
          <p:cNvGrpSpPr/>
          <p:nvPr/>
        </p:nvGrpSpPr>
        <p:grpSpPr>
          <a:xfrm>
            <a:off x="2601153" y="2445826"/>
            <a:ext cx="1387541" cy="159124"/>
            <a:chOff x="3200660" y="2180272"/>
            <a:chExt cx="2563824" cy="378237"/>
          </a:xfrm>
        </p:grpSpPr>
        <p:sp>
          <p:nvSpPr>
            <p:cNvPr id="5115" name="Google Shape;5115;p83"/>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83"/>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83"/>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83"/>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83"/>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83"/>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83"/>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83"/>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83"/>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83"/>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83"/>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83"/>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83"/>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83"/>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83"/>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83"/>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83"/>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83"/>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3" name="Google Shape;5133;p83"/>
          <p:cNvGrpSpPr/>
          <p:nvPr/>
        </p:nvGrpSpPr>
        <p:grpSpPr>
          <a:xfrm>
            <a:off x="2597677" y="2723590"/>
            <a:ext cx="1390502" cy="159625"/>
            <a:chOff x="3530150" y="2790075"/>
            <a:chExt cx="1962600" cy="225300"/>
          </a:xfrm>
        </p:grpSpPr>
        <p:sp>
          <p:nvSpPr>
            <p:cNvPr id="5134" name="Google Shape;5134;p83"/>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83"/>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6" name="Google Shape;5136;p83"/>
          <p:cNvGrpSpPr/>
          <p:nvPr/>
        </p:nvGrpSpPr>
        <p:grpSpPr>
          <a:xfrm>
            <a:off x="2597735" y="3001855"/>
            <a:ext cx="1411629" cy="154175"/>
            <a:chOff x="3558802" y="4011244"/>
            <a:chExt cx="1866000" cy="111600"/>
          </a:xfrm>
        </p:grpSpPr>
        <p:sp>
          <p:nvSpPr>
            <p:cNvPr id="5137" name="Google Shape;5137;p83"/>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83"/>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9" name="Google Shape;5139;p83"/>
          <p:cNvGrpSpPr/>
          <p:nvPr/>
        </p:nvGrpSpPr>
        <p:grpSpPr>
          <a:xfrm>
            <a:off x="2598023" y="2207425"/>
            <a:ext cx="1383503" cy="119761"/>
            <a:chOff x="3465975" y="2270258"/>
            <a:chExt cx="1986364" cy="171947"/>
          </a:xfrm>
        </p:grpSpPr>
        <p:sp>
          <p:nvSpPr>
            <p:cNvPr id="5140" name="Google Shape;5140;p83"/>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83"/>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83"/>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83"/>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83"/>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83"/>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83"/>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83"/>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8" name="Google Shape;5148;p83"/>
          <p:cNvGrpSpPr/>
          <p:nvPr/>
        </p:nvGrpSpPr>
        <p:grpSpPr>
          <a:xfrm>
            <a:off x="2609030" y="3571198"/>
            <a:ext cx="1369531" cy="195460"/>
            <a:chOff x="723300" y="4253549"/>
            <a:chExt cx="2276482" cy="324900"/>
          </a:xfrm>
        </p:grpSpPr>
        <p:sp>
          <p:nvSpPr>
            <p:cNvPr id="5149" name="Google Shape;5149;p83"/>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83"/>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83"/>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83"/>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83"/>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4" name="Google Shape;5154;p83"/>
          <p:cNvGrpSpPr/>
          <p:nvPr/>
        </p:nvGrpSpPr>
        <p:grpSpPr>
          <a:xfrm>
            <a:off x="2598591" y="3272439"/>
            <a:ext cx="1389066" cy="180119"/>
            <a:chOff x="705948" y="3788465"/>
            <a:chExt cx="2308953" cy="299400"/>
          </a:xfrm>
        </p:grpSpPr>
        <p:sp>
          <p:nvSpPr>
            <p:cNvPr id="5155" name="Google Shape;5155;p83"/>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83"/>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83"/>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83"/>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83"/>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0" name="Google Shape;5160;p83"/>
          <p:cNvGrpSpPr/>
          <p:nvPr/>
        </p:nvGrpSpPr>
        <p:grpSpPr>
          <a:xfrm>
            <a:off x="4195581" y="1876393"/>
            <a:ext cx="1433821" cy="191501"/>
            <a:chOff x="4273350" y="2088443"/>
            <a:chExt cx="1433821" cy="191501"/>
          </a:xfrm>
        </p:grpSpPr>
        <p:grpSp>
          <p:nvGrpSpPr>
            <p:cNvPr id="5161" name="Google Shape;5161;p83"/>
            <p:cNvGrpSpPr/>
            <p:nvPr/>
          </p:nvGrpSpPr>
          <p:grpSpPr>
            <a:xfrm>
              <a:off x="4273350" y="2088443"/>
              <a:ext cx="1433821" cy="0"/>
              <a:chOff x="5224975" y="2962250"/>
              <a:chExt cx="1544400" cy="0"/>
            </a:xfrm>
          </p:grpSpPr>
          <p:cxnSp>
            <p:nvCxnSpPr>
              <p:cNvPr id="5162" name="Google Shape;5162;p83"/>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163" name="Google Shape;5163;p83"/>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164" name="Google Shape;5164;p83"/>
            <p:cNvGrpSpPr/>
            <p:nvPr/>
          </p:nvGrpSpPr>
          <p:grpSpPr>
            <a:xfrm>
              <a:off x="4273350" y="2279944"/>
              <a:ext cx="1433821" cy="0"/>
              <a:chOff x="5224975" y="2962250"/>
              <a:chExt cx="1544400" cy="0"/>
            </a:xfrm>
          </p:grpSpPr>
          <p:cxnSp>
            <p:nvCxnSpPr>
              <p:cNvPr id="5165" name="Google Shape;5165;p83"/>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166" name="Google Shape;5166;p83"/>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167" name="Google Shape;5167;p83"/>
          <p:cNvGrpSpPr/>
          <p:nvPr/>
        </p:nvGrpSpPr>
        <p:grpSpPr>
          <a:xfrm>
            <a:off x="2646528" y="3885297"/>
            <a:ext cx="1304609" cy="294074"/>
            <a:chOff x="2658741" y="4097347"/>
            <a:chExt cx="1304609" cy="294074"/>
          </a:xfrm>
        </p:grpSpPr>
        <p:grpSp>
          <p:nvGrpSpPr>
            <p:cNvPr id="5168" name="Google Shape;5168;p83"/>
            <p:cNvGrpSpPr/>
            <p:nvPr/>
          </p:nvGrpSpPr>
          <p:grpSpPr>
            <a:xfrm>
              <a:off x="2658741" y="4097347"/>
              <a:ext cx="118572" cy="294074"/>
              <a:chOff x="3343310" y="4475555"/>
              <a:chExt cx="127717" cy="316753"/>
            </a:xfrm>
          </p:grpSpPr>
          <p:sp>
            <p:nvSpPr>
              <p:cNvPr id="5169" name="Google Shape;5169;p8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8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1" name="Google Shape;5171;p83"/>
            <p:cNvGrpSpPr/>
            <p:nvPr/>
          </p:nvGrpSpPr>
          <p:grpSpPr>
            <a:xfrm>
              <a:off x="3815519" y="4098388"/>
              <a:ext cx="147831" cy="291991"/>
              <a:chOff x="3527539" y="4476677"/>
              <a:chExt cx="159232" cy="314510"/>
            </a:xfrm>
          </p:grpSpPr>
          <p:sp>
            <p:nvSpPr>
              <p:cNvPr id="5172" name="Google Shape;5172;p8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8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4" name="Google Shape;5174;p83"/>
            <p:cNvGrpSpPr/>
            <p:nvPr/>
          </p:nvGrpSpPr>
          <p:grpSpPr>
            <a:xfrm>
              <a:off x="3511696" y="4098388"/>
              <a:ext cx="147831" cy="291991"/>
              <a:chOff x="3527539" y="4476677"/>
              <a:chExt cx="159232" cy="314510"/>
            </a:xfrm>
          </p:grpSpPr>
          <p:sp>
            <p:nvSpPr>
              <p:cNvPr id="5175" name="Google Shape;5175;p8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8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7" name="Google Shape;5177;p83"/>
            <p:cNvGrpSpPr/>
            <p:nvPr/>
          </p:nvGrpSpPr>
          <p:grpSpPr>
            <a:xfrm>
              <a:off x="3207874" y="4098388"/>
              <a:ext cx="147831" cy="291991"/>
              <a:chOff x="3527539" y="4476677"/>
              <a:chExt cx="159232" cy="314510"/>
            </a:xfrm>
          </p:grpSpPr>
          <p:sp>
            <p:nvSpPr>
              <p:cNvPr id="5178" name="Google Shape;5178;p8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8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0" name="Google Shape;5180;p83"/>
            <p:cNvGrpSpPr/>
            <p:nvPr/>
          </p:nvGrpSpPr>
          <p:grpSpPr>
            <a:xfrm>
              <a:off x="2933305" y="4097347"/>
              <a:ext cx="118572" cy="294074"/>
              <a:chOff x="3343310" y="4475555"/>
              <a:chExt cx="127717" cy="316753"/>
            </a:xfrm>
          </p:grpSpPr>
          <p:sp>
            <p:nvSpPr>
              <p:cNvPr id="5181" name="Google Shape;5181;p8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8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83" name="Google Shape;5183;p83"/>
          <p:cNvGrpSpPr/>
          <p:nvPr/>
        </p:nvGrpSpPr>
        <p:grpSpPr>
          <a:xfrm>
            <a:off x="4197136" y="963991"/>
            <a:ext cx="1430711" cy="751237"/>
            <a:chOff x="5159450" y="1919950"/>
            <a:chExt cx="1541050" cy="862500"/>
          </a:xfrm>
        </p:grpSpPr>
        <p:sp>
          <p:nvSpPr>
            <p:cNvPr id="5184" name="Google Shape;5184;p83"/>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185" name="Google Shape;5185;p83"/>
            <p:cNvGrpSpPr/>
            <p:nvPr/>
          </p:nvGrpSpPr>
          <p:grpSpPr>
            <a:xfrm>
              <a:off x="5159450" y="1919950"/>
              <a:ext cx="1541050" cy="862500"/>
              <a:chOff x="5159450" y="1919950"/>
              <a:chExt cx="1541050" cy="862500"/>
            </a:xfrm>
          </p:grpSpPr>
          <p:cxnSp>
            <p:nvCxnSpPr>
              <p:cNvPr id="5186" name="Google Shape;5186;p83"/>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187" name="Google Shape;5187;p83"/>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188" name="Google Shape;5188;p83"/>
          <p:cNvGrpSpPr/>
          <p:nvPr/>
        </p:nvGrpSpPr>
        <p:grpSpPr>
          <a:xfrm>
            <a:off x="4245274" y="2227761"/>
            <a:ext cx="1334436" cy="967914"/>
            <a:chOff x="4294923" y="2439811"/>
            <a:chExt cx="1334436" cy="967914"/>
          </a:xfrm>
        </p:grpSpPr>
        <p:grpSp>
          <p:nvGrpSpPr>
            <p:cNvPr id="5189" name="Google Shape;5189;p83"/>
            <p:cNvGrpSpPr/>
            <p:nvPr/>
          </p:nvGrpSpPr>
          <p:grpSpPr>
            <a:xfrm>
              <a:off x="4960455" y="2469658"/>
              <a:ext cx="668904" cy="885524"/>
              <a:chOff x="4960455" y="2469658"/>
              <a:chExt cx="668904" cy="885524"/>
            </a:xfrm>
          </p:grpSpPr>
          <p:sp>
            <p:nvSpPr>
              <p:cNvPr id="5190" name="Google Shape;5190;p83"/>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83"/>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83"/>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83"/>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83"/>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83"/>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6" name="Google Shape;5196;p83"/>
            <p:cNvGrpSpPr/>
            <p:nvPr/>
          </p:nvGrpSpPr>
          <p:grpSpPr>
            <a:xfrm>
              <a:off x="4294923" y="2469658"/>
              <a:ext cx="668951" cy="885524"/>
              <a:chOff x="4294923" y="2469658"/>
              <a:chExt cx="668951" cy="885524"/>
            </a:xfrm>
          </p:grpSpPr>
          <p:sp>
            <p:nvSpPr>
              <p:cNvPr id="5197" name="Google Shape;5197;p83"/>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83"/>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83"/>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83"/>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83"/>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83"/>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03" name="Google Shape;5203;p83"/>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4" name="Google Shape;5204;p83"/>
          <p:cNvGrpSpPr/>
          <p:nvPr/>
        </p:nvGrpSpPr>
        <p:grpSpPr>
          <a:xfrm>
            <a:off x="4231477" y="3282206"/>
            <a:ext cx="1430949" cy="897289"/>
            <a:chOff x="4351371" y="3547942"/>
            <a:chExt cx="1345130" cy="843475"/>
          </a:xfrm>
        </p:grpSpPr>
        <p:grpSp>
          <p:nvGrpSpPr>
            <p:cNvPr id="5205" name="Google Shape;5205;p83"/>
            <p:cNvGrpSpPr/>
            <p:nvPr/>
          </p:nvGrpSpPr>
          <p:grpSpPr>
            <a:xfrm>
              <a:off x="4351371" y="4209917"/>
              <a:ext cx="1345130" cy="181500"/>
              <a:chOff x="4351371" y="4209917"/>
              <a:chExt cx="1345130" cy="181500"/>
            </a:xfrm>
          </p:grpSpPr>
          <p:sp>
            <p:nvSpPr>
              <p:cNvPr id="5206" name="Google Shape;5206;p83"/>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07" name="Google Shape;5207;p83"/>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208" name="Google Shape;5208;p83"/>
            <p:cNvGrpSpPr/>
            <p:nvPr/>
          </p:nvGrpSpPr>
          <p:grpSpPr>
            <a:xfrm>
              <a:off x="4403010" y="3985221"/>
              <a:ext cx="1109518" cy="181500"/>
              <a:chOff x="4403010" y="3985221"/>
              <a:chExt cx="1109518" cy="181500"/>
            </a:xfrm>
          </p:grpSpPr>
          <p:sp>
            <p:nvSpPr>
              <p:cNvPr id="5209" name="Google Shape;5209;p83"/>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10" name="Google Shape;5210;p83"/>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211" name="Google Shape;5211;p83"/>
            <p:cNvGrpSpPr/>
            <p:nvPr/>
          </p:nvGrpSpPr>
          <p:grpSpPr>
            <a:xfrm>
              <a:off x="4618704" y="3766582"/>
              <a:ext cx="807858" cy="181500"/>
              <a:chOff x="4618704" y="3766582"/>
              <a:chExt cx="807858" cy="181500"/>
            </a:xfrm>
          </p:grpSpPr>
          <p:sp>
            <p:nvSpPr>
              <p:cNvPr id="5212" name="Google Shape;5212;p83"/>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13" name="Google Shape;5213;p83"/>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214" name="Google Shape;5214;p83"/>
            <p:cNvGrpSpPr/>
            <p:nvPr/>
          </p:nvGrpSpPr>
          <p:grpSpPr>
            <a:xfrm>
              <a:off x="4735238" y="3547942"/>
              <a:ext cx="462839" cy="181500"/>
              <a:chOff x="4735238" y="3547942"/>
              <a:chExt cx="462839" cy="181500"/>
            </a:xfrm>
          </p:grpSpPr>
          <p:sp>
            <p:nvSpPr>
              <p:cNvPr id="5215" name="Google Shape;5215;p83"/>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16" name="Google Shape;5216;p83"/>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217" name="Google Shape;5217;p83"/>
          <p:cNvGrpSpPr/>
          <p:nvPr/>
        </p:nvGrpSpPr>
        <p:grpSpPr>
          <a:xfrm>
            <a:off x="7407835" y="2217530"/>
            <a:ext cx="1020955" cy="928853"/>
            <a:chOff x="926675" y="238125"/>
            <a:chExt cx="5755100" cy="5232975"/>
          </a:xfrm>
        </p:grpSpPr>
        <p:sp>
          <p:nvSpPr>
            <p:cNvPr id="5218" name="Google Shape;5218;p83"/>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83"/>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83"/>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83"/>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2" name="Google Shape;5222;p83"/>
          <p:cNvGrpSpPr/>
          <p:nvPr/>
        </p:nvGrpSpPr>
        <p:grpSpPr>
          <a:xfrm>
            <a:off x="715208" y="2616265"/>
            <a:ext cx="1695374" cy="1560837"/>
            <a:chOff x="727421" y="2828315"/>
            <a:chExt cx="1695374" cy="1560837"/>
          </a:xfrm>
        </p:grpSpPr>
        <p:grpSp>
          <p:nvGrpSpPr>
            <p:cNvPr id="5223" name="Google Shape;5223;p83"/>
            <p:cNvGrpSpPr/>
            <p:nvPr/>
          </p:nvGrpSpPr>
          <p:grpSpPr>
            <a:xfrm>
              <a:off x="727421" y="2828315"/>
              <a:ext cx="1695374" cy="1560837"/>
              <a:chOff x="734799" y="2782450"/>
              <a:chExt cx="1571100" cy="1577400"/>
            </a:xfrm>
          </p:grpSpPr>
          <p:cxnSp>
            <p:nvCxnSpPr>
              <p:cNvPr id="5224" name="Google Shape;5224;p83"/>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225" name="Google Shape;5225;p83"/>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226" name="Google Shape;5226;p83"/>
            <p:cNvGrpSpPr/>
            <p:nvPr/>
          </p:nvGrpSpPr>
          <p:grpSpPr>
            <a:xfrm>
              <a:off x="819108" y="2882501"/>
              <a:ext cx="1556791" cy="1426186"/>
              <a:chOff x="819108" y="2882501"/>
              <a:chExt cx="1556791" cy="1426186"/>
            </a:xfrm>
          </p:grpSpPr>
          <p:grpSp>
            <p:nvGrpSpPr>
              <p:cNvPr id="5227" name="Google Shape;5227;p83"/>
              <p:cNvGrpSpPr/>
              <p:nvPr/>
            </p:nvGrpSpPr>
            <p:grpSpPr>
              <a:xfrm>
                <a:off x="819108" y="2882501"/>
                <a:ext cx="103104" cy="1426186"/>
                <a:chOff x="4674013" y="3100904"/>
                <a:chExt cx="122758" cy="1698043"/>
              </a:xfrm>
            </p:grpSpPr>
            <p:sp>
              <p:nvSpPr>
                <p:cNvPr id="5228" name="Google Shape;5228;p83"/>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83"/>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83"/>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83"/>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83"/>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83"/>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83"/>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5" name="Google Shape;5235;p83"/>
              <p:cNvGrpSpPr/>
              <p:nvPr/>
            </p:nvGrpSpPr>
            <p:grpSpPr>
              <a:xfrm>
                <a:off x="1062475" y="2882501"/>
                <a:ext cx="103104" cy="1426186"/>
                <a:chOff x="4940438" y="3100904"/>
                <a:chExt cx="122758" cy="1698043"/>
              </a:xfrm>
            </p:grpSpPr>
            <p:sp>
              <p:nvSpPr>
                <p:cNvPr id="5236" name="Google Shape;5236;p83"/>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83"/>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83"/>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83"/>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83"/>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83"/>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83"/>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3" name="Google Shape;5243;p83"/>
              <p:cNvGrpSpPr/>
              <p:nvPr/>
            </p:nvGrpSpPr>
            <p:grpSpPr>
              <a:xfrm>
                <a:off x="1299324" y="2882501"/>
                <a:ext cx="103104" cy="1426186"/>
                <a:chOff x="5206863" y="3100904"/>
                <a:chExt cx="122758" cy="1698043"/>
              </a:xfrm>
            </p:grpSpPr>
            <p:sp>
              <p:nvSpPr>
                <p:cNvPr id="5244" name="Google Shape;5244;p83"/>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83"/>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83"/>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83"/>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83"/>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83"/>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83"/>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1" name="Google Shape;5251;p83"/>
              <p:cNvGrpSpPr/>
              <p:nvPr/>
            </p:nvGrpSpPr>
            <p:grpSpPr>
              <a:xfrm>
                <a:off x="1786057" y="2882501"/>
                <a:ext cx="103104" cy="1426186"/>
                <a:chOff x="6006138" y="3143629"/>
                <a:chExt cx="122758" cy="1698043"/>
              </a:xfrm>
            </p:grpSpPr>
            <p:sp>
              <p:nvSpPr>
                <p:cNvPr id="5252" name="Google Shape;5252;p83"/>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83"/>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83"/>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83"/>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83"/>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83"/>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83"/>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9" name="Google Shape;5259;p83"/>
              <p:cNvGrpSpPr/>
              <p:nvPr/>
            </p:nvGrpSpPr>
            <p:grpSpPr>
              <a:xfrm>
                <a:off x="2029422" y="2882501"/>
                <a:ext cx="103104" cy="1426186"/>
                <a:chOff x="6805413" y="3100904"/>
                <a:chExt cx="122758" cy="1698043"/>
              </a:xfrm>
            </p:grpSpPr>
            <p:sp>
              <p:nvSpPr>
                <p:cNvPr id="5260" name="Google Shape;5260;p83"/>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83"/>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83"/>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83"/>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83"/>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83"/>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83"/>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7" name="Google Shape;5267;p83"/>
              <p:cNvGrpSpPr/>
              <p:nvPr/>
            </p:nvGrpSpPr>
            <p:grpSpPr>
              <a:xfrm>
                <a:off x="2272795" y="2882501"/>
                <a:ext cx="103104" cy="1426186"/>
                <a:chOff x="5206863" y="3100904"/>
                <a:chExt cx="122758" cy="1698043"/>
              </a:xfrm>
            </p:grpSpPr>
            <p:sp>
              <p:nvSpPr>
                <p:cNvPr id="5268" name="Google Shape;5268;p83"/>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83"/>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83"/>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83"/>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83"/>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83"/>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83"/>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5" name="Google Shape;5275;p83"/>
              <p:cNvGrpSpPr/>
              <p:nvPr/>
            </p:nvGrpSpPr>
            <p:grpSpPr>
              <a:xfrm>
                <a:off x="1542694" y="2882501"/>
                <a:ext cx="103104" cy="1426186"/>
                <a:chOff x="6006138" y="3143629"/>
                <a:chExt cx="122758" cy="1698043"/>
              </a:xfrm>
            </p:grpSpPr>
            <p:sp>
              <p:nvSpPr>
                <p:cNvPr id="5276" name="Google Shape;5276;p83"/>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83"/>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83"/>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83"/>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83"/>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83"/>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83"/>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283" name="Google Shape;5283;p83"/>
          <p:cNvGrpSpPr/>
          <p:nvPr/>
        </p:nvGrpSpPr>
        <p:grpSpPr>
          <a:xfrm>
            <a:off x="5671259" y="3305987"/>
            <a:ext cx="2749952" cy="870677"/>
            <a:chOff x="238125" y="1725700"/>
            <a:chExt cx="7139025" cy="2260325"/>
          </a:xfrm>
        </p:grpSpPr>
        <p:sp>
          <p:nvSpPr>
            <p:cNvPr id="5284" name="Google Shape;5284;p83"/>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83"/>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83"/>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83"/>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83"/>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83"/>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83"/>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83"/>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83"/>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83"/>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4" name="Google Shape;5294;p83"/>
          <p:cNvGrpSpPr/>
          <p:nvPr/>
        </p:nvGrpSpPr>
        <p:grpSpPr>
          <a:xfrm>
            <a:off x="5941423" y="2247733"/>
            <a:ext cx="1105452" cy="916747"/>
            <a:chOff x="5249100" y="1210600"/>
            <a:chExt cx="3502700" cy="2904775"/>
          </a:xfrm>
        </p:grpSpPr>
        <p:sp>
          <p:nvSpPr>
            <p:cNvPr id="5295" name="Google Shape;5295;p83"/>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83"/>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83"/>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83"/>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99" name="Google Shape;5299;p83"/>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300" name="Google Shape;5300;p83"/>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301" name="Google Shape;5301;p83"/>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302" name="Google Shape;5302;p83"/>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303" name="Google Shape;5303;p83"/>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4" name="Google Shape;5304;p83"/>
          <p:cNvGrpSpPr/>
          <p:nvPr/>
        </p:nvGrpSpPr>
        <p:grpSpPr>
          <a:xfrm>
            <a:off x="7123971" y="967151"/>
            <a:ext cx="1304650" cy="1124856"/>
            <a:chOff x="7287122" y="1165658"/>
            <a:chExt cx="1219413" cy="1051365"/>
          </a:xfrm>
        </p:grpSpPr>
        <p:grpSp>
          <p:nvGrpSpPr>
            <p:cNvPr id="5305" name="Google Shape;5305;p83"/>
            <p:cNvGrpSpPr/>
            <p:nvPr/>
          </p:nvGrpSpPr>
          <p:grpSpPr>
            <a:xfrm>
              <a:off x="7287122" y="1969723"/>
              <a:ext cx="1219413" cy="247300"/>
              <a:chOff x="7287122" y="1969723"/>
              <a:chExt cx="1219413" cy="247300"/>
            </a:xfrm>
          </p:grpSpPr>
          <p:sp>
            <p:nvSpPr>
              <p:cNvPr id="5306" name="Google Shape;5306;p83"/>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7" name="Google Shape;5307;p83"/>
              <p:cNvGrpSpPr/>
              <p:nvPr/>
            </p:nvGrpSpPr>
            <p:grpSpPr>
              <a:xfrm>
                <a:off x="7287122" y="2063892"/>
                <a:ext cx="1151753" cy="73428"/>
                <a:chOff x="7287122" y="2063892"/>
                <a:chExt cx="1151753" cy="73428"/>
              </a:xfrm>
            </p:grpSpPr>
            <p:sp>
              <p:nvSpPr>
                <p:cNvPr id="5308" name="Google Shape;5308;p83"/>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09" name="Google Shape;5309;p83"/>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310" name="Google Shape;5310;p83"/>
            <p:cNvGrpSpPr/>
            <p:nvPr/>
          </p:nvGrpSpPr>
          <p:grpSpPr>
            <a:xfrm>
              <a:off x="7287122" y="1712201"/>
              <a:ext cx="1219403" cy="246767"/>
              <a:chOff x="7287122" y="1712201"/>
              <a:chExt cx="1219403" cy="246767"/>
            </a:xfrm>
          </p:grpSpPr>
          <p:sp>
            <p:nvSpPr>
              <p:cNvPr id="5311" name="Google Shape;5311;p83"/>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2" name="Google Shape;5312;p83"/>
              <p:cNvGrpSpPr/>
              <p:nvPr/>
            </p:nvGrpSpPr>
            <p:grpSpPr>
              <a:xfrm>
                <a:off x="7287122" y="1842861"/>
                <a:ext cx="1005303" cy="73419"/>
                <a:chOff x="7287122" y="1842861"/>
                <a:chExt cx="1005303" cy="73419"/>
              </a:xfrm>
            </p:grpSpPr>
            <p:sp>
              <p:nvSpPr>
                <p:cNvPr id="5313" name="Google Shape;5313;p83"/>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14" name="Google Shape;5314;p83"/>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315" name="Google Shape;5315;p83"/>
            <p:cNvGrpSpPr/>
            <p:nvPr/>
          </p:nvGrpSpPr>
          <p:grpSpPr>
            <a:xfrm>
              <a:off x="7287122" y="1447520"/>
              <a:ext cx="1219403" cy="286667"/>
              <a:chOff x="7287122" y="1447520"/>
              <a:chExt cx="1219403" cy="286667"/>
            </a:xfrm>
          </p:grpSpPr>
          <p:sp>
            <p:nvSpPr>
              <p:cNvPr id="5316" name="Google Shape;5316;p83"/>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7" name="Google Shape;5317;p83"/>
              <p:cNvGrpSpPr/>
              <p:nvPr/>
            </p:nvGrpSpPr>
            <p:grpSpPr>
              <a:xfrm>
                <a:off x="7287122" y="1581977"/>
                <a:ext cx="852803" cy="73428"/>
                <a:chOff x="7287122" y="1581977"/>
                <a:chExt cx="852803" cy="73428"/>
              </a:xfrm>
            </p:grpSpPr>
            <p:sp>
              <p:nvSpPr>
                <p:cNvPr id="5318" name="Google Shape;5318;p83"/>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19" name="Google Shape;5319;p83"/>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320" name="Google Shape;5320;p83"/>
            <p:cNvGrpSpPr/>
            <p:nvPr/>
          </p:nvGrpSpPr>
          <p:grpSpPr>
            <a:xfrm>
              <a:off x="7287122" y="1165658"/>
              <a:ext cx="1219403" cy="344253"/>
              <a:chOff x="7287122" y="1165658"/>
              <a:chExt cx="1219403" cy="344253"/>
            </a:xfrm>
          </p:grpSpPr>
          <p:sp>
            <p:nvSpPr>
              <p:cNvPr id="5321" name="Google Shape;5321;p83"/>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2" name="Google Shape;5322;p83"/>
              <p:cNvGrpSpPr/>
              <p:nvPr/>
            </p:nvGrpSpPr>
            <p:grpSpPr>
              <a:xfrm>
                <a:off x="7287122" y="1341025"/>
                <a:ext cx="695703" cy="73419"/>
                <a:chOff x="7287122" y="1341025"/>
                <a:chExt cx="695703" cy="73419"/>
              </a:xfrm>
            </p:grpSpPr>
            <p:sp>
              <p:nvSpPr>
                <p:cNvPr id="5323" name="Google Shape;5323;p83"/>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24" name="Google Shape;5324;p83"/>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325" name="Google Shape;5325;p83"/>
          <p:cNvGrpSpPr/>
          <p:nvPr/>
        </p:nvGrpSpPr>
        <p:grpSpPr>
          <a:xfrm>
            <a:off x="5790463" y="973174"/>
            <a:ext cx="1397729" cy="1098540"/>
            <a:chOff x="5900602" y="1193063"/>
            <a:chExt cx="1299851" cy="1021707"/>
          </a:xfrm>
        </p:grpSpPr>
        <p:grpSp>
          <p:nvGrpSpPr>
            <p:cNvPr id="5326" name="Google Shape;5326;p83"/>
            <p:cNvGrpSpPr/>
            <p:nvPr/>
          </p:nvGrpSpPr>
          <p:grpSpPr>
            <a:xfrm>
              <a:off x="6520337" y="1193063"/>
              <a:ext cx="341815" cy="799959"/>
              <a:chOff x="6520337" y="1193063"/>
              <a:chExt cx="341815" cy="799959"/>
            </a:xfrm>
          </p:grpSpPr>
          <p:grpSp>
            <p:nvGrpSpPr>
              <p:cNvPr id="5327" name="Google Shape;5327;p83"/>
              <p:cNvGrpSpPr/>
              <p:nvPr/>
            </p:nvGrpSpPr>
            <p:grpSpPr>
              <a:xfrm>
                <a:off x="6520337" y="1589527"/>
                <a:ext cx="213950" cy="403494"/>
                <a:chOff x="6520337" y="1589527"/>
                <a:chExt cx="213950" cy="403494"/>
              </a:xfrm>
            </p:grpSpPr>
            <p:sp>
              <p:nvSpPr>
                <p:cNvPr id="5328" name="Google Shape;5328;p83"/>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83"/>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0" name="Google Shape;5330;p83"/>
              <p:cNvGrpSpPr/>
              <p:nvPr/>
            </p:nvGrpSpPr>
            <p:grpSpPr>
              <a:xfrm>
                <a:off x="6577204" y="1193063"/>
                <a:ext cx="284947" cy="464512"/>
                <a:chOff x="6577204" y="1193063"/>
                <a:chExt cx="284947" cy="464512"/>
              </a:xfrm>
            </p:grpSpPr>
            <p:sp>
              <p:nvSpPr>
                <p:cNvPr id="5331" name="Google Shape;5331;p83"/>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32" name="Google Shape;5332;p83"/>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333" name="Google Shape;5333;p83"/>
            <p:cNvGrpSpPr/>
            <p:nvPr/>
          </p:nvGrpSpPr>
          <p:grpSpPr>
            <a:xfrm>
              <a:off x="6238903" y="1193063"/>
              <a:ext cx="300475" cy="900152"/>
              <a:chOff x="6238903" y="1193063"/>
              <a:chExt cx="300475" cy="900152"/>
            </a:xfrm>
          </p:grpSpPr>
          <p:grpSp>
            <p:nvGrpSpPr>
              <p:cNvPr id="5334" name="Google Shape;5334;p83"/>
              <p:cNvGrpSpPr/>
              <p:nvPr/>
            </p:nvGrpSpPr>
            <p:grpSpPr>
              <a:xfrm>
                <a:off x="6290865" y="1489315"/>
                <a:ext cx="248514" cy="603900"/>
                <a:chOff x="6290865" y="1489315"/>
                <a:chExt cx="248514" cy="603900"/>
              </a:xfrm>
            </p:grpSpPr>
            <p:sp>
              <p:nvSpPr>
                <p:cNvPr id="5335" name="Google Shape;5335;p83"/>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83"/>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7" name="Google Shape;5337;p83"/>
              <p:cNvGrpSpPr/>
              <p:nvPr/>
            </p:nvGrpSpPr>
            <p:grpSpPr>
              <a:xfrm>
                <a:off x="6238903" y="1193063"/>
                <a:ext cx="284947" cy="333087"/>
                <a:chOff x="6238903" y="1193063"/>
                <a:chExt cx="284947" cy="333087"/>
              </a:xfrm>
            </p:grpSpPr>
            <p:sp>
              <p:nvSpPr>
                <p:cNvPr id="5338" name="Google Shape;5338;p83"/>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39" name="Google Shape;5339;p83"/>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340" name="Google Shape;5340;p83"/>
            <p:cNvGrpSpPr/>
            <p:nvPr/>
          </p:nvGrpSpPr>
          <p:grpSpPr>
            <a:xfrm>
              <a:off x="5900602" y="1193063"/>
              <a:ext cx="444345" cy="1021707"/>
              <a:chOff x="5900602" y="1193063"/>
              <a:chExt cx="444345" cy="1021707"/>
            </a:xfrm>
          </p:grpSpPr>
          <p:grpSp>
            <p:nvGrpSpPr>
              <p:cNvPr id="5341" name="Google Shape;5341;p83"/>
              <p:cNvGrpSpPr/>
              <p:nvPr/>
            </p:nvGrpSpPr>
            <p:grpSpPr>
              <a:xfrm>
                <a:off x="6046501" y="1367785"/>
                <a:ext cx="298446" cy="846986"/>
                <a:chOff x="6046501" y="1367785"/>
                <a:chExt cx="298446" cy="846986"/>
              </a:xfrm>
            </p:grpSpPr>
            <p:sp>
              <p:nvSpPr>
                <p:cNvPr id="5342" name="Google Shape;5342;p83"/>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83"/>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4" name="Google Shape;5344;p83"/>
              <p:cNvGrpSpPr/>
              <p:nvPr/>
            </p:nvGrpSpPr>
            <p:grpSpPr>
              <a:xfrm>
                <a:off x="5900602" y="1193063"/>
                <a:ext cx="284947" cy="182312"/>
                <a:chOff x="5900602" y="1193063"/>
                <a:chExt cx="284947" cy="182312"/>
              </a:xfrm>
            </p:grpSpPr>
            <p:sp>
              <p:nvSpPr>
                <p:cNvPr id="5345" name="Google Shape;5345;p83"/>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46" name="Google Shape;5346;p83"/>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347" name="Google Shape;5347;p83"/>
            <p:cNvGrpSpPr/>
            <p:nvPr/>
          </p:nvGrpSpPr>
          <p:grpSpPr>
            <a:xfrm>
              <a:off x="6738300" y="1193063"/>
              <a:ext cx="462153" cy="707634"/>
              <a:chOff x="6738300" y="1193063"/>
              <a:chExt cx="462153" cy="707634"/>
            </a:xfrm>
          </p:grpSpPr>
          <p:grpSp>
            <p:nvGrpSpPr>
              <p:cNvPr id="5348" name="Google Shape;5348;p83"/>
              <p:cNvGrpSpPr/>
              <p:nvPr/>
            </p:nvGrpSpPr>
            <p:grpSpPr>
              <a:xfrm>
                <a:off x="6915505" y="1193063"/>
                <a:ext cx="284947" cy="597387"/>
                <a:chOff x="6915505" y="1193063"/>
                <a:chExt cx="284947" cy="597387"/>
              </a:xfrm>
            </p:grpSpPr>
            <p:sp>
              <p:nvSpPr>
                <p:cNvPr id="5349" name="Google Shape;5349;p83"/>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50" name="Google Shape;5350;p83"/>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351" name="Google Shape;5351;p83"/>
              <p:cNvGrpSpPr/>
              <p:nvPr/>
            </p:nvGrpSpPr>
            <p:grpSpPr>
              <a:xfrm>
                <a:off x="6738300" y="1684725"/>
                <a:ext cx="230066" cy="215971"/>
                <a:chOff x="6738300" y="1684725"/>
                <a:chExt cx="230066" cy="215971"/>
              </a:xfrm>
            </p:grpSpPr>
            <p:sp>
              <p:nvSpPr>
                <p:cNvPr id="5352" name="Google Shape;5352;p83"/>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83"/>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357" name="Shape 5357"/>
        <p:cNvGrpSpPr/>
        <p:nvPr/>
      </p:nvGrpSpPr>
      <p:grpSpPr>
        <a:xfrm>
          <a:off x="0" y="0"/>
          <a:ext cx="0" cy="0"/>
          <a:chOff x="0" y="0"/>
          <a:chExt cx="0" cy="0"/>
        </a:xfrm>
      </p:grpSpPr>
      <p:grpSp>
        <p:nvGrpSpPr>
          <p:cNvPr id="5358" name="Google Shape;5358;p84"/>
          <p:cNvGrpSpPr/>
          <p:nvPr/>
        </p:nvGrpSpPr>
        <p:grpSpPr>
          <a:xfrm>
            <a:off x="829359" y="2307635"/>
            <a:ext cx="339235" cy="298186"/>
            <a:chOff x="898875" y="244725"/>
            <a:chExt cx="481800" cy="423500"/>
          </a:xfrm>
        </p:grpSpPr>
        <p:sp>
          <p:nvSpPr>
            <p:cNvPr id="5359" name="Google Shape;5359;p84"/>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0" name="Google Shape;5360;p84"/>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1" name="Google Shape;5361;p84"/>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2" name="Google Shape;5362;p84"/>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3" name="Google Shape;5363;p84"/>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4" name="Google Shape;5364;p84"/>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65" name="Google Shape;5365;p84"/>
          <p:cNvGrpSpPr/>
          <p:nvPr/>
        </p:nvGrpSpPr>
        <p:grpSpPr>
          <a:xfrm>
            <a:off x="1267741" y="2287103"/>
            <a:ext cx="298169" cy="339253"/>
            <a:chOff x="1529350" y="258825"/>
            <a:chExt cx="423475" cy="481825"/>
          </a:xfrm>
        </p:grpSpPr>
        <p:sp>
          <p:nvSpPr>
            <p:cNvPr id="5366" name="Google Shape;5366;p84"/>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7" name="Google Shape;5367;p84"/>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68" name="Google Shape;5368;p84"/>
          <p:cNvGrpSpPr/>
          <p:nvPr/>
        </p:nvGrpSpPr>
        <p:grpSpPr>
          <a:xfrm>
            <a:off x="1660716" y="2367273"/>
            <a:ext cx="340890" cy="178912"/>
            <a:chOff x="2084325" y="363300"/>
            <a:chExt cx="484150" cy="254100"/>
          </a:xfrm>
        </p:grpSpPr>
        <p:sp>
          <p:nvSpPr>
            <p:cNvPr id="5369" name="Google Shape;5369;p84"/>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0" name="Google Shape;5370;p84"/>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71" name="Google Shape;5371;p84"/>
          <p:cNvGrpSpPr/>
          <p:nvPr/>
        </p:nvGrpSpPr>
        <p:grpSpPr>
          <a:xfrm>
            <a:off x="2110011" y="2287102"/>
            <a:ext cx="298169" cy="339253"/>
            <a:chOff x="2707500" y="249400"/>
            <a:chExt cx="423475" cy="481825"/>
          </a:xfrm>
        </p:grpSpPr>
        <p:sp>
          <p:nvSpPr>
            <p:cNvPr id="5372" name="Google Shape;5372;p84"/>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3" name="Google Shape;5373;p84"/>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74" name="Google Shape;5374;p84"/>
          <p:cNvGrpSpPr/>
          <p:nvPr/>
        </p:nvGrpSpPr>
        <p:grpSpPr>
          <a:xfrm>
            <a:off x="2523626" y="2287428"/>
            <a:ext cx="305386" cy="338602"/>
            <a:chOff x="3300325" y="249875"/>
            <a:chExt cx="433725" cy="480900"/>
          </a:xfrm>
        </p:grpSpPr>
        <p:sp>
          <p:nvSpPr>
            <p:cNvPr id="5375" name="Google Shape;5375;p84"/>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6" name="Google Shape;5376;p84"/>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7" name="Google Shape;5377;p84"/>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8" name="Google Shape;5378;p84"/>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9" name="Google Shape;5379;p84"/>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0" name="Google Shape;5380;p84"/>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81" name="Google Shape;5381;p84"/>
          <p:cNvGrpSpPr/>
          <p:nvPr/>
        </p:nvGrpSpPr>
        <p:grpSpPr>
          <a:xfrm>
            <a:off x="2912712" y="2287349"/>
            <a:ext cx="352349" cy="338760"/>
            <a:chOff x="3854700" y="249750"/>
            <a:chExt cx="500425" cy="481125"/>
          </a:xfrm>
        </p:grpSpPr>
        <p:sp>
          <p:nvSpPr>
            <p:cNvPr id="5382" name="Google Shape;5382;p84"/>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3" name="Google Shape;5383;p84"/>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4" name="Google Shape;5384;p84"/>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5" name="Google Shape;5385;p84"/>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6" name="Google Shape;5386;p84"/>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7" name="Google Shape;5387;p84"/>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8" name="Google Shape;5388;p84"/>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9" name="Google Shape;5389;p84"/>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0" name="Google Shape;5390;p84"/>
          <p:cNvGrpSpPr/>
          <p:nvPr/>
        </p:nvGrpSpPr>
        <p:grpSpPr>
          <a:xfrm>
            <a:off x="3330701" y="2287349"/>
            <a:ext cx="352349" cy="338760"/>
            <a:chOff x="4447550" y="249750"/>
            <a:chExt cx="500425" cy="481125"/>
          </a:xfrm>
        </p:grpSpPr>
        <p:sp>
          <p:nvSpPr>
            <p:cNvPr id="5391" name="Google Shape;5391;p84"/>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2" name="Google Shape;5392;p84"/>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3" name="Google Shape;5393;p84"/>
          <p:cNvGrpSpPr/>
          <p:nvPr/>
        </p:nvGrpSpPr>
        <p:grpSpPr>
          <a:xfrm>
            <a:off x="3759902" y="2287102"/>
            <a:ext cx="339253" cy="339253"/>
            <a:chOff x="5049725" y="249400"/>
            <a:chExt cx="481825" cy="481825"/>
          </a:xfrm>
        </p:grpSpPr>
        <p:sp>
          <p:nvSpPr>
            <p:cNvPr id="5394" name="Google Shape;5394;p84"/>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5" name="Google Shape;5395;p84"/>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6" name="Google Shape;5396;p84"/>
          <p:cNvGrpSpPr/>
          <p:nvPr/>
        </p:nvGrpSpPr>
        <p:grpSpPr>
          <a:xfrm>
            <a:off x="4173843" y="2287102"/>
            <a:ext cx="339253" cy="339253"/>
            <a:chOff x="5660400" y="238125"/>
            <a:chExt cx="481825" cy="481825"/>
          </a:xfrm>
        </p:grpSpPr>
        <p:sp>
          <p:nvSpPr>
            <p:cNvPr id="5397" name="Google Shape;5397;p84"/>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8" name="Google Shape;5398;p84"/>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9" name="Google Shape;5399;p84"/>
          <p:cNvGrpSpPr/>
          <p:nvPr/>
        </p:nvGrpSpPr>
        <p:grpSpPr>
          <a:xfrm>
            <a:off x="4590529" y="2287102"/>
            <a:ext cx="339253" cy="339253"/>
            <a:chOff x="6235400" y="249400"/>
            <a:chExt cx="481825" cy="481825"/>
          </a:xfrm>
        </p:grpSpPr>
        <p:sp>
          <p:nvSpPr>
            <p:cNvPr id="5400" name="Google Shape;5400;p84"/>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1" name="Google Shape;5401;p84"/>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2" name="Google Shape;5402;p84"/>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3" name="Google Shape;5403;p84"/>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4" name="Google Shape;5404;p84"/>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5" name="Google Shape;5405;p84"/>
          <p:cNvGrpSpPr/>
          <p:nvPr/>
        </p:nvGrpSpPr>
        <p:grpSpPr>
          <a:xfrm>
            <a:off x="828875" y="2731810"/>
            <a:ext cx="340204" cy="298116"/>
            <a:chOff x="899850" y="871450"/>
            <a:chExt cx="483175" cy="423400"/>
          </a:xfrm>
        </p:grpSpPr>
        <p:sp>
          <p:nvSpPr>
            <p:cNvPr id="5406" name="Google Shape;5406;p84"/>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7" name="Google Shape;5407;p84"/>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8" name="Google Shape;5408;p84"/>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9" name="Google Shape;5409;p84"/>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10" name="Google Shape;5410;p84"/>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11" name="Google Shape;5411;p84"/>
          <p:cNvGrpSpPr/>
          <p:nvPr/>
        </p:nvGrpSpPr>
        <p:grpSpPr>
          <a:xfrm>
            <a:off x="1660875" y="2711232"/>
            <a:ext cx="340573" cy="339271"/>
            <a:chOff x="2085450" y="842250"/>
            <a:chExt cx="483700" cy="481850"/>
          </a:xfrm>
        </p:grpSpPr>
        <p:sp>
          <p:nvSpPr>
            <p:cNvPr id="5412" name="Google Shape;5412;p84"/>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3" name="Google Shape;5413;p84"/>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4" name="Google Shape;5414;p84"/>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15" name="Google Shape;5415;p84"/>
          <p:cNvGrpSpPr/>
          <p:nvPr/>
        </p:nvGrpSpPr>
        <p:grpSpPr>
          <a:xfrm>
            <a:off x="2089443" y="2711241"/>
            <a:ext cx="339306" cy="339253"/>
            <a:chOff x="2685825" y="840375"/>
            <a:chExt cx="481900" cy="481825"/>
          </a:xfrm>
        </p:grpSpPr>
        <p:sp>
          <p:nvSpPr>
            <p:cNvPr id="5416" name="Google Shape;5416;p84"/>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7" name="Google Shape;5417;p84"/>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18" name="Google Shape;5418;p84"/>
          <p:cNvGrpSpPr/>
          <p:nvPr/>
        </p:nvGrpSpPr>
        <p:grpSpPr>
          <a:xfrm>
            <a:off x="2501104" y="2710924"/>
            <a:ext cx="350431" cy="339887"/>
            <a:chOff x="3270675" y="841800"/>
            <a:chExt cx="497700" cy="482725"/>
          </a:xfrm>
        </p:grpSpPr>
        <p:sp>
          <p:nvSpPr>
            <p:cNvPr id="5419" name="Google Shape;5419;p84"/>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0" name="Google Shape;5420;p84"/>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1" name="Google Shape;5421;p84"/>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22" name="Google Shape;5422;p84"/>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23" name="Google Shape;5423;p84"/>
          <p:cNvGrpSpPr/>
          <p:nvPr/>
        </p:nvGrpSpPr>
        <p:grpSpPr>
          <a:xfrm>
            <a:off x="3337249" y="2731783"/>
            <a:ext cx="339253" cy="298169"/>
            <a:chOff x="4467200" y="877100"/>
            <a:chExt cx="481825" cy="423475"/>
          </a:xfrm>
        </p:grpSpPr>
        <p:sp>
          <p:nvSpPr>
            <p:cNvPr id="5424" name="Google Shape;5424;p84"/>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5" name="Google Shape;5425;p84"/>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6" name="Google Shape;5426;p84"/>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7" name="Google Shape;5427;p84"/>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28" name="Google Shape;5428;p84"/>
          <p:cNvGrpSpPr/>
          <p:nvPr/>
        </p:nvGrpSpPr>
        <p:grpSpPr>
          <a:xfrm>
            <a:off x="3752140" y="2711232"/>
            <a:ext cx="354778" cy="339271"/>
            <a:chOff x="5045500" y="842250"/>
            <a:chExt cx="503875" cy="481850"/>
          </a:xfrm>
        </p:grpSpPr>
        <p:sp>
          <p:nvSpPr>
            <p:cNvPr id="5429" name="Google Shape;5429;p84"/>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0" name="Google Shape;5430;p84"/>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1" name="Google Shape;5431;p84"/>
          <p:cNvGrpSpPr/>
          <p:nvPr/>
        </p:nvGrpSpPr>
        <p:grpSpPr>
          <a:xfrm>
            <a:off x="4174987" y="2737451"/>
            <a:ext cx="336965" cy="286833"/>
            <a:chOff x="5645200" y="879425"/>
            <a:chExt cx="478575" cy="407375"/>
          </a:xfrm>
        </p:grpSpPr>
        <p:sp>
          <p:nvSpPr>
            <p:cNvPr id="5432" name="Google Shape;5432;p84"/>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3" name="Google Shape;5433;p84"/>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4" name="Google Shape;5434;p84"/>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5" name="Google Shape;5435;p84"/>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6" name="Google Shape;5436;p84"/>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7" name="Google Shape;5437;p84"/>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8" name="Google Shape;5438;p84"/>
          <p:cNvGrpSpPr/>
          <p:nvPr/>
        </p:nvGrpSpPr>
        <p:grpSpPr>
          <a:xfrm>
            <a:off x="4611062" y="2711241"/>
            <a:ext cx="298186" cy="339253"/>
            <a:chOff x="6264525" y="842250"/>
            <a:chExt cx="423500" cy="481825"/>
          </a:xfrm>
        </p:grpSpPr>
        <p:sp>
          <p:nvSpPr>
            <p:cNvPr id="5439" name="Google Shape;5439;p84"/>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0" name="Google Shape;5440;p84"/>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1" name="Google Shape;5441;p84"/>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2" name="Google Shape;5442;p84"/>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3" name="Google Shape;5443;p84"/>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4" name="Google Shape;5444;p84"/>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5" name="Google Shape;5445;p84"/>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46" name="Google Shape;5446;p84"/>
          <p:cNvGrpSpPr/>
          <p:nvPr/>
        </p:nvGrpSpPr>
        <p:grpSpPr>
          <a:xfrm>
            <a:off x="829350" y="3125895"/>
            <a:ext cx="339253" cy="339253"/>
            <a:chOff x="900750" y="1436075"/>
            <a:chExt cx="481825" cy="481825"/>
          </a:xfrm>
        </p:grpSpPr>
        <p:sp>
          <p:nvSpPr>
            <p:cNvPr id="5447" name="Google Shape;5447;p84"/>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8" name="Google Shape;5448;p84"/>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9" name="Google Shape;5449;p84"/>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0" name="Google Shape;5450;p84"/>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1" name="Google Shape;5451;p84"/>
          <p:cNvGrpSpPr/>
          <p:nvPr/>
        </p:nvGrpSpPr>
        <p:grpSpPr>
          <a:xfrm>
            <a:off x="1247198" y="3186183"/>
            <a:ext cx="339253" cy="218676"/>
            <a:chOff x="1492675" y="1520750"/>
            <a:chExt cx="481825" cy="310575"/>
          </a:xfrm>
        </p:grpSpPr>
        <p:sp>
          <p:nvSpPr>
            <p:cNvPr id="5452" name="Google Shape;5452;p84"/>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3" name="Google Shape;5453;p84"/>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4" name="Google Shape;5454;p84"/>
          <p:cNvGrpSpPr/>
          <p:nvPr/>
        </p:nvGrpSpPr>
        <p:grpSpPr>
          <a:xfrm>
            <a:off x="1654995" y="3125877"/>
            <a:ext cx="352332" cy="339288"/>
            <a:chOff x="2071000" y="1435025"/>
            <a:chExt cx="500400" cy="481875"/>
          </a:xfrm>
        </p:grpSpPr>
        <p:sp>
          <p:nvSpPr>
            <p:cNvPr id="5455" name="Google Shape;5455;p84"/>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6" name="Google Shape;5456;p84"/>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7" name="Google Shape;5457;p84"/>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8" name="Google Shape;5458;p84"/>
          <p:cNvGrpSpPr/>
          <p:nvPr/>
        </p:nvGrpSpPr>
        <p:grpSpPr>
          <a:xfrm>
            <a:off x="2083159" y="3146709"/>
            <a:ext cx="351874" cy="297623"/>
            <a:chOff x="2678350" y="1464650"/>
            <a:chExt cx="499750" cy="422700"/>
          </a:xfrm>
        </p:grpSpPr>
        <p:sp>
          <p:nvSpPr>
            <p:cNvPr id="5459" name="Google Shape;5459;p84"/>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0" name="Google Shape;5460;p84"/>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1" name="Google Shape;5461;p84"/>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62" name="Google Shape;5462;p84"/>
          <p:cNvGrpSpPr/>
          <p:nvPr/>
        </p:nvGrpSpPr>
        <p:grpSpPr>
          <a:xfrm>
            <a:off x="2506692" y="3125895"/>
            <a:ext cx="339253" cy="339253"/>
            <a:chOff x="3271200" y="1435075"/>
            <a:chExt cx="481825" cy="481825"/>
          </a:xfrm>
        </p:grpSpPr>
        <p:sp>
          <p:nvSpPr>
            <p:cNvPr id="5463" name="Google Shape;5463;p84"/>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4" name="Google Shape;5464;p84"/>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65" name="Google Shape;5465;p84"/>
          <p:cNvGrpSpPr/>
          <p:nvPr/>
        </p:nvGrpSpPr>
        <p:grpSpPr>
          <a:xfrm>
            <a:off x="2917165" y="3125877"/>
            <a:ext cx="343442" cy="339288"/>
            <a:chOff x="3858100" y="1435075"/>
            <a:chExt cx="487775" cy="481875"/>
          </a:xfrm>
        </p:grpSpPr>
        <p:sp>
          <p:nvSpPr>
            <p:cNvPr id="5466" name="Google Shape;5466;p84"/>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7" name="Google Shape;5467;p84"/>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8" name="Google Shape;5468;p84"/>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9" name="Google Shape;5469;p84"/>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0" name="Google Shape;5470;p84"/>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1" name="Google Shape;5471;p84"/>
          <p:cNvGrpSpPr/>
          <p:nvPr/>
        </p:nvGrpSpPr>
        <p:grpSpPr>
          <a:xfrm>
            <a:off x="3337249" y="3125895"/>
            <a:ext cx="339253" cy="339253"/>
            <a:chOff x="4456875" y="1435075"/>
            <a:chExt cx="481825" cy="481825"/>
          </a:xfrm>
        </p:grpSpPr>
        <p:sp>
          <p:nvSpPr>
            <p:cNvPr id="5472" name="Google Shape;5472;p84"/>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3" name="Google Shape;5473;p84"/>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4" name="Google Shape;5474;p84"/>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5" name="Google Shape;5475;p84"/>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6" name="Google Shape;5476;p84"/>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7" name="Google Shape;5477;p84"/>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8" name="Google Shape;5478;p84"/>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9" name="Google Shape;5479;p84"/>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0" name="Google Shape;5480;p84"/>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1" name="Google Shape;5481;p84"/>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2" name="Google Shape;5482;p84"/>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3" name="Google Shape;5483;p84"/>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4" name="Google Shape;5484;p84"/>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5" name="Google Shape;5485;p84"/>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6" name="Google Shape;5486;p84"/>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7" name="Google Shape;5487;p84"/>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8" name="Google Shape;5488;p84"/>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9" name="Google Shape;5489;p84"/>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0" name="Google Shape;5490;p84"/>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1" name="Google Shape;5491;p84"/>
          <p:cNvGrpSpPr/>
          <p:nvPr/>
        </p:nvGrpSpPr>
        <p:grpSpPr>
          <a:xfrm>
            <a:off x="3758239" y="3125886"/>
            <a:ext cx="342580" cy="339271"/>
            <a:chOff x="5049725" y="1435050"/>
            <a:chExt cx="486550" cy="481850"/>
          </a:xfrm>
        </p:grpSpPr>
        <p:sp>
          <p:nvSpPr>
            <p:cNvPr id="5492" name="Google Shape;5492;p84"/>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3" name="Google Shape;5493;p84"/>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4" name="Google Shape;5494;p84"/>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5" name="Google Shape;5495;p84"/>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6" name="Google Shape;5496;p84"/>
          <p:cNvGrpSpPr/>
          <p:nvPr/>
        </p:nvGrpSpPr>
        <p:grpSpPr>
          <a:xfrm>
            <a:off x="4173790" y="3125895"/>
            <a:ext cx="339359" cy="339253"/>
            <a:chOff x="5642475" y="1435075"/>
            <a:chExt cx="481975" cy="481825"/>
          </a:xfrm>
        </p:grpSpPr>
        <p:sp>
          <p:nvSpPr>
            <p:cNvPr id="5497" name="Google Shape;5497;p84"/>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8" name="Google Shape;5498;p84"/>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9" name="Google Shape;5499;p84"/>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0" name="Google Shape;5500;p84"/>
          <p:cNvGrpSpPr/>
          <p:nvPr/>
        </p:nvGrpSpPr>
        <p:grpSpPr>
          <a:xfrm>
            <a:off x="4588276" y="3125886"/>
            <a:ext cx="343759" cy="339271"/>
            <a:chOff x="6232000" y="1435050"/>
            <a:chExt cx="488225" cy="481850"/>
          </a:xfrm>
        </p:grpSpPr>
        <p:sp>
          <p:nvSpPr>
            <p:cNvPr id="5501" name="Google Shape;5501;p84"/>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2" name="Google Shape;5502;p84"/>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3" name="Google Shape;5503;p84"/>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4" name="Google Shape;5504;p84"/>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5" name="Google Shape;5505;p84"/>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6" name="Google Shape;5506;p84"/>
          <p:cNvGrpSpPr/>
          <p:nvPr/>
        </p:nvGrpSpPr>
        <p:grpSpPr>
          <a:xfrm>
            <a:off x="849012" y="3539545"/>
            <a:ext cx="299929" cy="337792"/>
            <a:chOff x="924450" y="2028975"/>
            <a:chExt cx="425975" cy="479750"/>
          </a:xfrm>
        </p:grpSpPr>
        <p:sp>
          <p:nvSpPr>
            <p:cNvPr id="5507" name="Google Shape;5507;p84"/>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8" name="Google Shape;5508;p84"/>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9" name="Google Shape;5509;p84"/>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0" name="Google Shape;5510;p84"/>
          <p:cNvGrpSpPr/>
          <p:nvPr/>
        </p:nvGrpSpPr>
        <p:grpSpPr>
          <a:xfrm>
            <a:off x="1661509" y="3559347"/>
            <a:ext cx="339306" cy="298186"/>
            <a:chOff x="2085450" y="2057100"/>
            <a:chExt cx="481900" cy="423500"/>
          </a:xfrm>
        </p:grpSpPr>
        <p:sp>
          <p:nvSpPr>
            <p:cNvPr id="5511" name="Google Shape;5511;p84"/>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2" name="Google Shape;5512;p84"/>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3" name="Google Shape;5513;p84"/>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4" name="Google Shape;5514;p84"/>
          <p:cNvGrpSpPr/>
          <p:nvPr/>
        </p:nvGrpSpPr>
        <p:grpSpPr>
          <a:xfrm>
            <a:off x="2089442" y="3582592"/>
            <a:ext cx="339306" cy="251698"/>
            <a:chOff x="2678275" y="2090100"/>
            <a:chExt cx="481900" cy="357475"/>
          </a:xfrm>
        </p:grpSpPr>
        <p:sp>
          <p:nvSpPr>
            <p:cNvPr id="5515" name="Google Shape;5515;p84"/>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6" name="Google Shape;5516;p84"/>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7" name="Google Shape;5517;p84"/>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8" name="Google Shape;5518;p84"/>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9" name="Google Shape;5519;p84"/>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0" name="Google Shape;5520;p84"/>
          <p:cNvGrpSpPr/>
          <p:nvPr/>
        </p:nvGrpSpPr>
        <p:grpSpPr>
          <a:xfrm>
            <a:off x="2566646" y="3594790"/>
            <a:ext cx="219345" cy="227301"/>
            <a:chOff x="3357325" y="2093500"/>
            <a:chExt cx="311525" cy="322825"/>
          </a:xfrm>
        </p:grpSpPr>
        <p:sp>
          <p:nvSpPr>
            <p:cNvPr id="5521" name="Google Shape;5521;p84"/>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2" name="Google Shape;5522;p84"/>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3" name="Google Shape;5523;p84"/>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24" name="Google Shape;5524;p84"/>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25" name="Google Shape;5525;p84"/>
          <p:cNvGrpSpPr/>
          <p:nvPr/>
        </p:nvGrpSpPr>
        <p:grpSpPr>
          <a:xfrm>
            <a:off x="3360836" y="3538814"/>
            <a:ext cx="292078" cy="339253"/>
            <a:chOff x="4492800" y="2027925"/>
            <a:chExt cx="414825" cy="481825"/>
          </a:xfrm>
        </p:grpSpPr>
        <p:sp>
          <p:nvSpPr>
            <p:cNvPr id="5526" name="Google Shape;5526;p84"/>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7" name="Google Shape;5527;p84"/>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8" name="Google Shape;5528;p84"/>
          <p:cNvGrpSpPr/>
          <p:nvPr/>
        </p:nvGrpSpPr>
        <p:grpSpPr>
          <a:xfrm>
            <a:off x="3759928" y="3538805"/>
            <a:ext cx="339200" cy="339271"/>
            <a:chOff x="5049725" y="2027900"/>
            <a:chExt cx="481750" cy="481850"/>
          </a:xfrm>
        </p:grpSpPr>
        <p:sp>
          <p:nvSpPr>
            <p:cNvPr id="5529" name="Google Shape;5529;p84"/>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0" name="Google Shape;5530;p84"/>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1" name="Google Shape;5531;p84"/>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2" name="Google Shape;5532;p84"/>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3" name="Google Shape;5533;p84"/>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4" name="Google Shape;5534;p84"/>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5" name="Google Shape;5535;p84"/>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6" name="Google Shape;5536;p84"/>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7" name="Google Shape;5537;p84"/>
          <p:cNvGrpSpPr/>
          <p:nvPr/>
        </p:nvGrpSpPr>
        <p:grpSpPr>
          <a:xfrm>
            <a:off x="4233524" y="3538893"/>
            <a:ext cx="219890" cy="339095"/>
            <a:chOff x="5726350" y="2028150"/>
            <a:chExt cx="312300" cy="481600"/>
          </a:xfrm>
        </p:grpSpPr>
        <p:sp>
          <p:nvSpPr>
            <p:cNvPr id="5538" name="Google Shape;5538;p84"/>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9" name="Google Shape;5539;p84"/>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0" name="Google Shape;5540;p84"/>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1" name="Google Shape;5541;p84"/>
          <p:cNvGrpSpPr/>
          <p:nvPr/>
        </p:nvGrpSpPr>
        <p:grpSpPr>
          <a:xfrm>
            <a:off x="4593715" y="3542000"/>
            <a:ext cx="332881" cy="332881"/>
            <a:chOff x="6239925" y="2032450"/>
            <a:chExt cx="472775" cy="472775"/>
          </a:xfrm>
        </p:grpSpPr>
        <p:sp>
          <p:nvSpPr>
            <p:cNvPr id="5542" name="Google Shape;5542;p84"/>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3" name="Google Shape;5543;p84"/>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4" name="Google Shape;5544;p84"/>
          <p:cNvGrpSpPr/>
          <p:nvPr/>
        </p:nvGrpSpPr>
        <p:grpSpPr>
          <a:xfrm>
            <a:off x="5042807" y="2364092"/>
            <a:ext cx="334641" cy="185425"/>
            <a:chOff x="903075" y="2730000"/>
            <a:chExt cx="475275" cy="263350"/>
          </a:xfrm>
        </p:grpSpPr>
        <p:sp>
          <p:nvSpPr>
            <p:cNvPr id="5545" name="Google Shape;5545;p84"/>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6" name="Google Shape;5546;p84"/>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7" name="Google Shape;5547;p84"/>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8" name="Google Shape;5548;p84"/>
          <p:cNvGrpSpPr/>
          <p:nvPr/>
        </p:nvGrpSpPr>
        <p:grpSpPr>
          <a:xfrm>
            <a:off x="1247198" y="3538814"/>
            <a:ext cx="339253" cy="339253"/>
            <a:chOff x="1492675" y="2027925"/>
            <a:chExt cx="481825" cy="481825"/>
          </a:xfrm>
        </p:grpSpPr>
        <p:sp>
          <p:nvSpPr>
            <p:cNvPr id="5549" name="Google Shape;5549;p84"/>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0" name="Google Shape;5550;p84"/>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1" name="Google Shape;5551;p84"/>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2" name="Google Shape;5552;p84"/>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3" name="Google Shape;5553;p84"/>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4" name="Google Shape;5554;p84"/>
          <p:cNvGrpSpPr/>
          <p:nvPr/>
        </p:nvGrpSpPr>
        <p:grpSpPr>
          <a:xfrm>
            <a:off x="5473575" y="2287178"/>
            <a:ext cx="339253" cy="339253"/>
            <a:chOff x="1492675" y="2620775"/>
            <a:chExt cx="481825" cy="481825"/>
          </a:xfrm>
        </p:grpSpPr>
        <p:sp>
          <p:nvSpPr>
            <p:cNvPr id="5555" name="Google Shape;5555;p84"/>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6" name="Google Shape;5556;p84"/>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57" name="Google Shape;5557;p84"/>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58" name="Google Shape;5558;p84"/>
          <p:cNvGrpSpPr/>
          <p:nvPr/>
        </p:nvGrpSpPr>
        <p:grpSpPr>
          <a:xfrm>
            <a:off x="6297328" y="2303161"/>
            <a:ext cx="333585" cy="307287"/>
            <a:chOff x="2682350" y="2643425"/>
            <a:chExt cx="473775" cy="436425"/>
          </a:xfrm>
        </p:grpSpPr>
        <p:sp>
          <p:nvSpPr>
            <p:cNvPr id="5559" name="Google Shape;5559;p84"/>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0" name="Google Shape;5560;p84"/>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1" name="Google Shape;5561;p84"/>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2" name="Google Shape;5562;p84"/>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3" name="Google Shape;5563;p84"/>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4" name="Google Shape;5564;p84"/>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5" name="Google Shape;5565;p84"/>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6" name="Google Shape;5566;p84"/>
          <p:cNvGrpSpPr/>
          <p:nvPr/>
        </p:nvGrpSpPr>
        <p:grpSpPr>
          <a:xfrm>
            <a:off x="6762818" y="2287178"/>
            <a:ext cx="238531" cy="339253"/>
            <a:chOff x="3342725" y="2620775"/>
            <a:chExt cx="338775" cy="481825"/>
          </a:xfrm>
        </p:grpSpPr>
        <p:sp>
          <p:nvSpPr>
            <p:cNvPr id="5567" name="Google Shape;5567;p84"/>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8" name="Google Shape;5568;p84"/>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9" name="Google Shape;5569;p84"/>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0" name="Google Shape;5570;p84"/>
          <p:cNvGrpSpPr/>
          <p:nvPr/>
        </p:nvGrpSpPr>
        <p:grpSpPr>
          <a:xfrm>
            <a:off x="7156568" y="2287178"/>
            <a:ext cx="278296" cy="339253"/>
            <a:chOff x="3907325" y="2620775"/>
            <a:chExt cx="395250" cy="481825"/>
          </a:xfrm>
        </p:grpSpPr>
        <p:sp>
          <p:nvSpPr>
            <p:cNvPr id="5571" name="Google Shape;5571;p84"/>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2" name="Google Shape;5572;p84"/>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3" name="Google Shape;5573;p84"/>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4" name="Google Shape;5574;p84"/>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5" name="Google Shape;5575;p84"/>
          <p:cNvGrpSpPr/>
          <p:nvPr/>
        </p:nvGrpSpPr>
        <p:grpSpPr>
          <a:xfrm>
            <a:off x="7549755" y="2297783"/>
            <a:ext cx="339253" cy="318042"/>
            <a:chOff x="4456875" y="2635825"/>
            <a:chExt cx="481825" cy="451700"/>
          </a:xfrm>
        </p:grpSpPr>
        <p:sp>
          <p:nvSpPr>
            <p:cNvPr id="5576" name="Google Shape;5576;p84"/>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7" name="Google Shape;5577;p84"/>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8" name="Google Shape;5578;p84"/>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9" name="Google Shape;5579;p84"/>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0" name="Google Shape;5580;p84"/>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1" name="Google Shape;5581;p84"/>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2" name="Google Shape;5582;p84"/>
          <p:cNvGrpSpPr/>
          <p:nvPr/>
        </p:nvGrpSpPr>
        <p:grpSpPr>
          <a:xfrm>
            <a:off x="7974679" y="2297783"/>
            <a:ext cx="339253" cy="318042"/>
            <a:chOff x="5049725" y="2635825"/>
            <a:chExt cx="481825" cy="451700"/>
          </a:xfrm>
        </p:grpSpPr>
        <p:sp>
          <p:nvSpPr>
            <p:cNvPr id="5583" name="Google Shape;5583;p84"/>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4" name="Google Shape;5584;p84"/>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5" name="Google Shape;5585;p84"/>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6" name="Google Shape;5586;p84"/>
          <p:cNvGrpSpPr/>
          <p:nvPr/>
        </p:nvGrpSpPr>
        <p:grpSpPr>
          <a:xfrm>
            <a:off x="2375386" y="3952243"/>
            <a:ext cx="338566" cy="338373"/>
            <a:chOff x="5643000" y="2621375"/>
            <a:chExt cx="480850" cy="480575"/>
          </a:xfrm>
        </p:grpSpPr>
        <p:sp>
          <p:nvSpPr>
            <p:cNvPr id="5587" name="Google Shape;5587;p84"/>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8" name="Google Shape;5588;p84"/>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9" name="Google Shape;5589;p84"/>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0" name="Google Shape;5590;p84"/>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1" name="Google Shape;5591;p84"/>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2" name="Google Shape;5592;p84"/>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3" name="Google Shape;5593;p84"/>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4" name="Google Shape;5594;p84"/>
          <p:cNvGrpSpPr/>
          <p:nvPr/>
        </p:nvGrpSpPr>
        <p:grpSpPr>
          <a:xfrm>
            <a:off x="4192782" y="3951803"/>
            <a:ext cx="339359" cy="339253"/>
            <a:chOff x="6235250" y="2620775"/>
            <a:chExt cx="481975" cy="481825"/>
          </a:xfrm>
        </p:grpSpPr>
        <p:sp>
          <p:nvSpPr>
            <p:cNvPr id="5595" name="Google Shape;5595;p84"/>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6" name="Google Shape;5596;p84"/>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7" name="Google Shape;5597;p84"/>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8" name="Google Shape;5598;p84"/>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9" name="Google Shape;5599;p84"/>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00" name="Google Shape;5600;p84"/>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01" name="Google Shape;5601;p84"/>
          <p:cNvGrpSpPr/>
          <p:nvPr/>
        </p:nvGrpSpPr>
        <p:grpSpPr>
          <a:xfrm>
            <a:off x="5472652" y="2711317"/>
            <a:ext cx="341101" cy="339253"/>
            <a:chOff x="1535000" y="3223325"/>
            <a:chExt cx="484450" cy="481825"/>
          </a:xfrm>
        </p:grpSpPr>
        <p:sp>
          <p:nvSpPr>
            <p:cNvPr id="5602" name="Google Shape;5602;p84"/>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3" name="Google Shape;5603;p84"/>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4" name="Google Shape;5604;p84"/>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05" name="Google Shape;5605;p84"/>
          <p:cNvGrpSpPr/>
          <p:nvPr/>
        </p:nvGrpSpPr>
        <p:grpSpPr>
          <a:xfrm>
            <a:off x="5880219" y="2746618"/>
            <a:ext cx="339253" cy="268649"/>
            <a:chOff x="2085525" y="3263750"/>
            <a:chExt cx="481825" cy="381550"/>
          </a:xfrm>
        </p:grpSpPr>
        <p:sp>
          <p:nvSpPr>
            <p:cNvPr id="5606" name="Google Shape;5606;p84"/>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7" name="Google Shape;5607;p84"/>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08" name="Google Shape;5608;p84"/>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09" name="Google Shape;5609;p84"/>
          <p:cNvGrpSpPr/>
          <p:nvPr/>
        </p:nvGrpSpPr>
        <p:grpSpPr>
          <a:xfrm>
            <a:off x="6711982" y="2711308"/>
            <a:ext cx="340204" cy="339271"/>
            <a:chOff x="3270450" y="3213625"/>
            <a:chExt cx="483175" cy="481850"/>
          </a:xfrm>
        </p:grpSpPr>
        <p:sp>
          <p:nvSpPr>
            <p:cNvPr id="5610" name="Google Shape;5610;p84"/>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1" name="Google Shape;5611;p84"/>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2" name="Google Shape;5612;p84"/>
          <p:cNvGrpSpPr/>
          <p:nvPr/>
        </p:nvGrpSpPr>
        <p:grpSpPr>
          <a:xfrm>
            <a:off x="7211250" y="2711317"/>
            <a:ext cx="168931" cy="339253"/>
            <a:chOff x="3984950" y="3213600"/>
            <a:chExt cx="239925" cy="481825"/>
          </a:xfrm>
        </p:grpSpPr>
        <p:sp>
          <p:nvSpPr>
            <p:cNvPr id="5613" name="Google Shape;5613;p84"/>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4" name="Google Shape;5614;p84"/>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15" name="Google Shape;5615;p84"/>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6" name="Google Shape;5616;p84"/>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17" name="Google Shape;5617;p84"/>
          <p:cNvGrpSpPr/>
          <p:nvPr/>
        </p:nvGrpSpPr>
        <p:grpSpPr>
          <a:xfrm>
            <a:off x="1874281" y="3981487"/>
            <a:ext cx="355218" cy="279880"/>
            <a:chOff x="5629975" y="3255775"/>
            <a:chExt cx="504500" cy="397500"/>
          </a:xfrm>
        </p:grpSpPr>
        <p:sp>
          <p:nvSpPr>
            <p:cNvPr id="5618" name="Google Shape;5618;p84"/>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9" name="Google Shape;5619;p84"/>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0" name="Google Shape;5620;p84"/>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1" name="Google Shape;5621;p84"/>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2" name="Google Shape;5622;p84"/>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3" name="Google Shape;5623;p84"/>
          <p:cNvGrpSpPr/>
          <p:nvPr/>
        </p:nvGrpSpPr>
        <p:grpSpPr>
          <a:xfrm>
            <a:off x="3755839" y="3981593"/>
            <a:ext cx="340256" cy="279669"/>
            <a:chOff x="6234950" y="3255925"/>
            <a:chExt cx="483250" cy="397200"/>
          </a:xfrm>
        </p:grpSpPr>
        <p:sp>
          <p:nvSpPr>
            <p:cNvPr id="5624" name="Google Shape;5624;p84"/>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5" name="Google Shape;5625;p84"/>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6" name="Google Shape;5626;p84"/>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7" name="Google Shape;5627;p84"/>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8" name="Google Shape;5628;p84"/>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9" name="Google Shape;5629;p84"/>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0" name="Google Shape;5630;p84"/>
          <p:cNvGrpSpPr/>
          <p:nvPr/>
        </p:nvGrpSpPr>
        <p:grpSpPr>
          <a:xfrm>
            <a:off x="5051107" y="3125970"/>
            <a:ext cx="318042" cy="339253"/>
            <a:chOff x="914900" y="3806450"/>
            <a:chExt cx="451700" cy="481825"/>
          </a:xfrm>
        </p:grpSpPr>
        <p:sp>
          <p:nvSpPr>
            <p:cNvPr id="5631" name="Google Shape;5631;p84"/>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2" name="Google Shape;5632;p84"/>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3" name="Google Shape;5633;p84"/>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4" name="Google Shape;5634;p84"/>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5" name="Google Shape;5635;p84"/>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6" name="Google Shape;5636;p84"/>
          <p:cNvGrpSpPr/>
          <p:nvPr/>
        </p:nvGrpSpPr>
        <p:grpSpPr>
          <a:xfrm>
            <a:off x="5470028" y="3125785"/>
            <a:ext cx="346347" cy="339623"/>
            <a:chOff x="1490050" y="3805975"/>
            <a:chExt cx="491900" cy="482350"/>
          </a:xfrm>
        </p:grpSpPr>
        <p:sp>
          <p:nvSpPr>
            <p:cNvPr id="5637" name="Google Shape;5637;p84"/>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8" name="Google Shape;5638;p84"/>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9" name="Google Shape;5639;p84"/>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0" name="Google Shape;5640;p84"/>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1" name="Google Shape;5641;p84"/>
          <p:cNvGrpSpPr/>
          <p:nvPr/>
        </p:nvGrpSpPr>
        <p:grpSpPr>
          <a:xfrm>
            <a:off x="5893896" y="3125970"/>
            <a:ext cx="311899" cy="339253"/>
            <a:chOff x="2104275" y="3806450"/>
            <a:chExt cx="442975" cy="481825"/>
          </a:xfrm>
        </p:grpSpPr>
        <p:sp>
          <p:nvSpPr>
            <p:cNvPr id="5642" name="Google Shape;5642;p84"/>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3" name="Google Shape;5643;p84"/>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4" name="Google Shape;5644;p84"/>
          <p:cNvGrpSpPr/>
          <p:nvPr/>
        </p:nvGrpSpPr>
        <p:grpSpPr>
          <a:xfrm>
            <a:off x="6317413" y="3125970"/>
            <a:ext cx="293416" cy="339253"/>
            <a:chOff x="2710875" y="3806450"/>
            <a:chExt cx="416725" cy="481825"/>
          </a:xfrm>
        </p:grpSpPr>
        <p:sp>
          <p:nvSpPr>
            <p:cNvPr id="5645" name="Google Shape;5645;p84"/>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6" name="Google Shape;5646;p84"/>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7" name="Google Shape;5647;p84"/>
          <p:cNvGrpSpPr/>
          <p:nvPr/>
        </p:nvGrpSpPr>
        <p:grpSpPr>
          <a:xfrm>
            <a:off x="6712457" y="3166412"/>
            <a:ext cx="339253" cy="258369"/>
            <a:chOff x="3271200" y="3863875"/>
            <a:chExt cx="481825" cy="366950"/>
          </a:xfrm>
        </p:grpSpPr>
        <p:sp>
          <p:nvSpPr>
            <p:cNvPr id="5648" name="Google Shape;5648;p84"/>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9" name="Google Shape;5649;p84"/>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0" name="Google Shape;5650;p84"/>
          <p:cNvGrpSpPr/>
          <p:nvPr/>
        </p:nvGrpSpPr>
        <p:grpSpPr>
          <a:xfrm>
            <a:off x="7147952" y="3126199"/>
            <a:ext cx="295528" cy="338795"/>
            <a:chOff x="3895050" y="3806775"/>
            <a:chExt cx="419725" cy="481175"/>
          </a:xfrm>
        </p:grpSpPr>
        <p:sp>
          <p:nvSpPr>
            <p:cNvPr id="5651" name="Google Shape;5651;p84"/>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2" name="Google Shape;5652;p84"/>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3" name="Google Shape;5653;p84"/>
          <p:cNvGrpSpPr/>
          <p:nvPr/>
        </p:nvGrpSpPr>
        <p:grpSpPr>
          <a:xfrm>
            <a:off x="7551234" y="3125979"/>
            <a:ext cx="336296" cy="339235"/>
            <a:chOff x="4464775" y="3806475"/>
            <a:chExt cx="477625" cy="481800"/>
          </a:xfrm>
        </p:grpSpPr>
        <p:sp>
          <p:nvSpPr>
            <p:cNvPr id="5654" name="Google Shape;5654;p84"/>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5" name="Google Shape;5655;p84"/>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6" name="Google Shape;5656;p84"/>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7" name="Google Shape;5657;p84"/>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8" name="Google Shape;5658;p84"/>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9" name="Google Shape;5659;p84"/>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0" name="Google Shape;5660;p84"/>
          <p:cNvGrpSpPr/>
          <p:nvPr/>
        </p:nvGrpSpPr>
        <p:grpSpPr>
          <a:xfrm>
            <a:off x="7974679" y="3125970"/>
            <a:ext cx="339253" cy="339253"/>
            <a:chOff x="5049725" y="3806450"/>
            <a:chExt cx="481825" cy="481825"/>
          </a:xfrm>
        </p:grpSpPr>
        <p:sp>
          <p:nvSpPr>
            <p:cNvPr id="5661" name="Google Shape;5661;p84"/>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2" name="Google Shape;5662;p84"/>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3" name="Google Shape;5663;p84"/>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4" name="Google Shape;5664;p84"/>
          <p:cNvGrpSpPr/>
          <p:nvPr/>
        </p:nvGrpSpPr>
        <p:grpSpPr>
          <a:xfrm>
            <a:off x="1461983" y="3951798"/>
            <a:ext cx="339253" cy="339253"/>
            <a:chOff x="5651375" y="3806450"/>
            <a:chExt cx="481825" cy="481825"/>
          </a:xfrm>
        </p:grpSpPr>
        <p:sp>
          <p:nvSpPr>
            <p:cNvPr id="5665" name="Google Shape;5665;p84"/>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6" name="Google Shape;5666;p84"/>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7" name="Google Shape;5667;p84"/>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8" name="Google Shape;5668;p84"/>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9" name="Google Shape;5669;p84"/>
          <p:cNvGrpSpPr/>
          <p:nvPr/>
        </p:nvGrpSpPr>
        <p:grpSpPr>
          <a:xfrm>
            <a:off x="3360663" y="3953787"/>
            <a:ext cx="298503" cy="335275"/>
            <a:chOff x="6264300" y="3809300"/>
            <a:chExt cx="423950" cy="476175"/>
          </a:xfrm>
        </p:grpSpPr>
        <p:sp>
          <p:nvSpPr>
            <p:cNvPr id="5670" name="Google Shape;5670;p84"/>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1" name="Google Shape;5671;p84"/>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2" name="Google Shape;5672;p84"/>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73" name="Google Shape;5673;p84"/>
          <p:cNvGrpSpPr/>
          <p:nvPr/>
        </p:nvGrpSpPr>
        <p:grpSpPr>
          <a:xfrm>
            <a:off x="5039841" y="3538881"/>
            <a:ext cx="340573" cy="339271"/>
            <a:chOff x="898875" y="4399275"/>
            <a:chExt cx="483700" cy="481850"/>
          </a:xfrm>
        </p:grpSpPr>
        <p:sp>
          <p:nvSpPr>
            <p:cNvPr id="5674" name="Google Shape;5674;p84"/>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5" name="Google Shape;5675;p84"/>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6" name="Google Shape;5676;p84"/>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7" name="Google Shape;5677;p84"/>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8" name="Google Shape;5678;p84"/>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9" name="Google Shape;5679;p84"/>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0" name="Google Shape;5680;p84"/>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1" name="Google Shape;5681;p84"/>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2" name="Google Shape;5682;p84"/>
          <p:cNvGrpSpPr/>
          <p:nvPr/>
        </p:nvGrpSpPr>
        <p:grpSpPr>
          <a:xfrm>
            <a:off x="5473575" y="3554133"/>
            <a:ext cx="339253" cy="308765"/>
            <a:chOff x="1492675" y="4420975"/>
            <a:chExt cx="481825" cy="438525"/>
          </a:xfrm>
        </p:grpSpPr>
        <p:sp>
          <p:nvSpPr>
            <p:cNvPr id="5683" name="Google Shape;5683;p84"/>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4" name="Google Shape;5684;p84"/>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5" name="Google Shape;5685;p84"/>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6" name="Google Shape;5686;p84"/>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7" name="Google Shape;5687;p84"/>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8" name="Google Shape;5688;p84"/>
          <p:cNvGrpSpPr/>
          <p:nvPr/>
        </p:nvGrpSpPr>
        <p:grpSpPr>
          <a:xfrm>
            <a:off x="5878556" y="3539558"/>
            <a:ext cx="342580" cy="337915"/>
            <a:chOff x="2084100" y="4400250"/>
            <a:chExt cx="486550" cy="479925"/>
          </a:xfrm>
        </p:grpSpPr>
        <p:sp>
          <p:nvSpPr>
            <p:cNvPr id="5689" name="Google Shape;5689;p84"/>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0" name="Google Shape;5690;p84"/>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1" name="Google Shape;5691;p84"/>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2" name="Google Shape;5692;p84"/>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3" name="Google Shape;5693;p84"/>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4" name="Google Shape;5694;p84"/>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5" name="Google Shape;5695;p84"/>
          <p:cNvGrpSpPr/>
          <p:nvPr/>
        </p:nvGrpSpPr>
        <p:grpSpPr>
          <a:xfrm>
            <a:off x="6315036" y="3538907"/>
            <a:ext cx="298169" cy="339218"/>
            <a:chOff x="2707950" y="4399325"/>
            <a:chExt cx="423475" cy="481775"/>
          </a:xfrm>
        </p:grpSpPr>
        <p:sp>
          <p:nvSpPr>
            <p:cNvPr id="5696" name="Google Shape;5696;p84"/>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7" name="Google Shape;5697;p84"/>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8" name="Google Shape;5698;p84"/>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9" name="Google Shape;5699;p84"/>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0" name="Google Shape;5700;p84"/>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1" name="Google Shape;5701;p84"/>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2" name="Google Shape;5702;p84"/>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3" name="Google Shape;5703;p84"/>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4" name="Google Shape;5704;p84"/>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5" name="Google Shape;5705;p84"/>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6" name="Google Shape;5706;p84"/>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7" name="Google Shape;5707;p84"/>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8" name="Google Shape;5708;p84"/>
          <p:cNvGrpSpPr/>
          <p:nvPr/>
        </p:nvGrpSpPr>
        <p:grpSpPr>
          <a:xfrm>
            <a:off x="6744555" y="3538881"/>
            <a:ext cx="275057" cy="339271"/>
            <a:chOff x="3330525" y="4399275"/>
            <a:chExt cx="390650" cy="481850"/>
          </a:xfrm>
        </p:grpSpPr>
        <p:sp>
          <p:nvSpPr>
            <p:cNvPr id="5709" name="Google Shape;5709;p84"/>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0" name="Google Shape;5710;p84"/>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1" name="Google Shape;5711;p84"/>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2" name="Google Shape;5712;p84"/>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3" name="Google Shape;5713;p84"/>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4" name="Google Shape;5714;p84"/>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5" name="Google Shape;5715;p84"/>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6" name="Google Shape;5716;p84"/>
          <p:cNvGrpSpPr/>
          <p:nvPr/>
        </p:nvGrpSpPr>
        <p:grpSpPr>
          <a:xfrm>
            <a:off x="7169084" y="3538890"/>
            <a:ext cx="253265" cy="339253"/>
            <a:chOff x="3938800" y="4399275"/>
            <a:chExt cx="359700" cy="481825"/>
          </a:xfrm>
        </p:grpSpPr>
        <p:sp>
          <p:nvSpPr>
            <p:cNvPr id="5717" name="Google Shape;5717;p84"/>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8" name="Google Shape;5718;p84"/>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9" name="Google Shape;5719;p84"/>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0" name="Google Shape;5720;p84"/>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1" name="Google Shape;5721;p84"/>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2" name="Google Shape;5722;p84"/>
          <p:cNvGrpSpPr/>
          <p:nvPr/>
        </p:nvGrpSpPr>
        <p:grpSpPr>
          <a:xfrm>
            <a:off x="7639862" y="3538890"/>
            <a:ext cx="159039" cy="339253"/>
            <a:chOff x="4584850" y="4399275"/>
            <a:chExt cx="225875" cy="481825"/>
          </a:xfrm>
        </p:grpSpPr>
        <p:sp>
          <p:nvSpPr>
            <p:cNvPr id="5723" name="Google Shape;5723;p84"/>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4" name="Google Shape;5724;p84"/>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25" name="Google Shape;5725;p84"/>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26" name="Google Shape;5726;p84"/>
          <p:cNvGrpSpPr/>
          <p:nvPr/>
        </p:nvGrpSpPr>
        <p:grpSpPr>
          <a:xfrm>
            <a:off x="1049680" y="3951795"/>
            <a:ext cx="339253" cy="339253"/>
            <a:chOff x="5642550" y="4399275"/>
            <a:chExt cx="481825" cy="481825"/>
          </a:xfrm>
        </p:grpSpPr>
        <p:sp>
          <p:nvSpPr>
            <p:cNvPr id="5727" name="Google Shape;5727;p84"/>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8" name="Google Shape;5728;p84"/>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9" name="Google Shape;5729;p84"/>
          <p:cNvGrpSpPr/>
          <p:nvPr/>
        </p:nvGrpSpPr>
        <p:grpSpPr>
          <a:xfrm>
            <a:off x="2859815" y="3963703"/>
            <a:ext cx="363316" cy="315437"/>
            <a:chOff x="6218300" y="4416175"/>
            <a:chExt cx="516000" cy="448000"/>
          </a:xfrm>
        </p:grpSpPr>
        <p:sp>
          <p:nvSpPr>
            <p:cNvPr id="5730" name="Google Shape;5730;p84"/>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1" name="Google Shape;5731;p84"/>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2" name="Google Shape;5732;p84"/>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3" name="Google Shape;5733;p84"/>
          <p:cNvGrpSpPr/>
          <p:nvPr/>
        </p:nvGrpSpPr>
        <p:grpSpPr>
          <a:xfrm>
            <a:off x="5918879" y="3951792"/>
            <a:ext cx="339253" cy="339253"/>
            <a:chOff x="899850" y="4992125"/>
            <a:chExt cx="481825" cy="481825"/>
          </a:xfrm>
        </p:grpSpPr>
        <p:sp>
          <p:nvSpPr>
            <p:cNvPr id="5734" name="Google Shape;5734;p84"/>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5" name="Google Shape;5735;p84"/>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6" name="Google Shape;5736;p84"/>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7" name="Google Shape;5737;p84"/>
          <p:cNvGrpSpPr/>
          <p:nvPr/>
        </p:nvGrpSpPr>
        <p:grpSpPr>
          <a:xfrm>
            <a:off x="5461708" y="3951792"/>
            <a:ext cx="339253" cy="339253"/>
            <a:chOff x="1492675" y="4992125"/>
            <a:chExt cx="481825" cy="481825"/>
          </a:xfrm>
        </p:grpSpPr>
        <p:sp>
          <p:nvSpPr>
            <p:cNvPr id="5738" name="Google Shape;5738;p84"/>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9" name="Google Shape;5739;p84"/>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0" name="Google Shape;5740;p84"/>
          <p:cNvGrpSpPr/>
          <p:nvPr/>
        </p:nvGrpSpPr>
        <p:grpSpPr>
          <a:xfrm>
            <a:off x="5004462" y="3951792"/>
            <a:ext cx="339253" cy="339253"/>
            <a:chOff x="2085525" y="4992125"/>
            <a:chExt cx="481825" cy="481825"/>
          </a:xfrm>
        </p:grpSpPr>
        <p:sp>
          <p:nvSpPr>
            <p:cNvPr id="5741" name="Google Shape;5741;p84"/>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2" name="Google Shape;5742;p84"/>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3" name="Google Shape;5743;p84"/>
          <p:cNvGrpSpPr/>
          <p:nvPr/>
        </p:nvGrpSpPr>
        <p:grpSpPr>
          <a:xfrm>
            <a:off x="6833221" y="3951792"/>
            <a:ext cx="339253" cy="339253"/>
            <a:chOff x="2678350" y="4992125"/>
            <a:chExt cx="481825" cy="481825"/>
          </a:xfrm>
        </p:grpSpPr>
        <p:sp>
          <p:nvSpPr>
            <p:cNvPr id="5744" name="Google Shape;5744;p84"/>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5" name="Google Shape;5745;p84"/>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6" name="Google Shape;5746;p84"/>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7" name="Google Shape;5747;p84"/>
          <p:cNvGrpSpPr/>
          <p:nvPr/>
        </p:nvGrpSpPr>
        <p:grpSpPr>
          <a:xfrm>
            <a:off x="4628816" y="3951792"/>
            <a:ext cx="339253" cy="339253"/>
            <a:chOff x="3271200" y="4992125"/>
            <a:chExt cx="481825" cy="481825"/>
          </a:xfrm>
        </p:grpSpPr>
        <p:sp>
          <p:nvSpPr>
            <p:cNvPr id="5748" name="Google Shape;5748;p84"/>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9" name="Google Shape;5749;p84"/>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0" name="Google Shape;5750;p84"/>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1" name="Google Shape;5751;p84"/>
          <p:cNvGrpSpPr/>
          <p:nvPr/>
        </p:nvGrpSpPr>
        <p:grpSpPr>
          <a:xfrm>
            <a:off x="7290263" y="3952822"/>
            <a:ext cx="339411" cy="337193"/>
            <a:chOff x="3863900" y="4993625"/>
            <a:chExt cx="482050" cy="478900"/>
          </a:xfrm>
        </p:grpSpPr>
        <p:sp>
          <p:nvSpPr>
            <p:cNvPr id="5752" name="Google Shape;5752;p84"/>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3" name="Google Shape;5753;p84"/>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4" name="Google Shape;5754;p84"/>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5" name="Google Shape;5755;p84"/>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6" name="Google Shape;5756;p84"/>
          <p:cNvGrpSpPr/>
          <p:nvPr/>
        </p:nvGrpSpPr>
        <p:grpSpPr>
          <a:xfrm>
            <a:off x="7747437" y="3952822"/>
            <a:ext cx="339411" cy="337193"/>
            <a:chOff x="4456725" y="4993625"/>
            <a:chExt cx="482050" cy="478900"/>
          </a:xfrm>
        </p:grpSpPr>
        <p:sp>
          <p:nvSpPr>
            <p:cNvPr id="5757" name="Google Shape;5757;p84"/>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8" name="Google Shape;5758;p84"/>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9" name="Google Shape;5759;p84"/>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0" name="Google Shape;5760;p84"/>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1" name="Google Shape;5761;p84"/>
          <p:cNvGrpSpPr/>
          <p:nvPr/>
        </p:nvGrpSpPr>
        <p:grpSpPr>
          <a:xfrm>
            <a:off x="6376030" y="3952813"/>
            <a:ext cx="339411" cy="337211"/>
            <a:chOff x="5049575" y="4993600"/>
            <a:chExt cx="482050" cy="478925"/>
          </a:xfrm>
        </p:grpSpPr>
        <p:sp>
          <p:nvSpPr>
            <p:cNvPr id="5762" name="Google Shape;5762;p84"/>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3" name="Google Shape;5763;p84"/>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4" name="Google Shape;5764;p84"/>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5" name="Google Shape;5765;p84"/>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66" name="Google Shape;5766;p84"/>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5767" name="Google Shape;5767;p84"/>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...and our sets of editable icons</a:t>
            </a:r>
            <a:endParaRPr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771" name="Shape 5771"/>
        <p:cNvGrpSpPr/>
        <p:nvPr/>
      </p:nvGrpSpPr>
      <p:grpSpPr>
        <a:xfrm>
          <a:off x="0" y="0"/>
          <a:ext cx="0" cy="0"/>
          <a:chOff x="0" y="0"/>
          <a:chExt cx="0" cy="0"/>
        </a:xfrm>
      </p:grpSpPr>
      <p:grpSp>
        <p:nvGrpSpPr>
          <p:cNvPr id="5772" name="Google Shape;5772;p85"/>
          <p:cNvGrpSpPr/>
          <p:nvPr/>
        </p:nvGrpSpPr>
        <p:grpSpPr>
          <a:xfrm>
            <a:off x="876361" y="1308054"/>
            <a:ext cx="322099" cy="370529"/>
            <a:chOff x="-42971725" y="3217825"/>
            <a:chExt cx="275675" cy="317125"/>
          </a:xfrm>
        </p:grpSpPr>
        <p:sp>
          <p:nvSpPr>
            <p:cNvPr id="5773" name="Google Shape;5773;p85"/>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85"/>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85"/>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6" name="Google Shape;5776;p85"/>
          <p:cNvGrpSpPr/>
          <p:nvPr/>
        </p:nvGrpSpPr>
        <p:grpSpPr>
          <a:xfrm>
            <a:off x="848276" y="1776710"/>
            <a:ext cx="378270" cy="337551"/>
            <a:chOff x="-42996150" y="3612600"/>
            <a:chExt cx="323750" cy="288900"/>
          </a:xfrm>
        </p:grpSpPr>
        <p:sp>
          <p:nvSpPr>
            <p:cNvPr id="5777" name="Google Shape;5777;p85"/>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85"/>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85"/>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0" name="Google Shape;5780;p85"/>
          <p:cNvGrpSpPr/>
          <p:nvPr/>
        </p:nvGrpSpPr>
        <p:grpSpPr>
          <a:xfrm>
            <a:off x="851036" y="2186080"/>
            <a:ext cx="372749" cy="370909"/>
            <a:chOff x="-42994575" y="3950300"/>
            <a:chExt cx="319025" cy="317450"/>
          </a:xfrm>
        </p:grpSpPr>
        <p:sp>
          <p:nvSpPr>
            <p:cNvPr id="5781" name="Google Shape;5781;p85"/>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85"/>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85"/>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4" name="Google Shape;5784;p85"/>
          <p:cNvGrpSpPr/>
          <p:nvPr/>
        </p:nvGrpSpPr>
        <p:grpSpPr>
          <a:xfrm>
            <a:off x="3004431" y="1332912"/>
            <a:ext cx="371785" cy="370879"/>
            <a:chOff x="-41111350" y="3239100"/>
            <a:chExt cx="318200" cy="317425"/>
          </a:xfrm>
        </p:grpSpPr>
        <p:sp>
          <p:nvSpPr>
            <p:cNvPr id="5785" name="Google Shape;5785;p85"/>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85"/>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85"/>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85"/>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9" name="Google Shape;5789;p85"/>
          <p:cNvGrpSpPr/>
          <p:nvPr/>
        </p:nvGrpSpPr>
        <p:grpSpPr>
          <a:xfrm>
            <a:off x="3000751" y="1768444"/>
            <a:ext cx="379146" cy="370967"/>
            <a:chOff x="-41117650" y="3605525"/>
            <a:chExt cx="324500" cy="317500"/>
          </a:xfrm>
        </p:grpSpPr>
        <p:sp>
          <p:nvSpPr>
            <p:cNvPr id="5790" name="Google Shape;5790;p85"/>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85"/>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85"/>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93" name="Google Shape;5793;p85"/>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4" name="Google Shape;5794;p85"/>
          <p:cNvGrpSpPr/>
          <p:nvPr/>
        </p:nvGrpSpPr>
        <p:grpSpPr>
          <a:xfrm>
            <a:off x="1827005" y="2659967"/>
            <a:ext cx="216271" cy="371814"/>
            <a:chOff x="-39205300" y="3220175"/>
            <a:chExt cx="185100" cy="318225"/>
          </a:xfrm>
        </p:grpSpPr>
        <p:sp>
          <p:nvSpPr>
            <p:cNvPr id="5795" name="Google Shape;5795;p85"/>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85"/>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7" name="Google Shape;5797;p85"/>
          <p:cNvGrpSpPr/>
          <p:nvPr/>
        </p:nvGrpSpPr>
        <p:grpSpPr>
          <a:xfrm>
            <a:off x="1792533" y="3120038"/>
            <a:ext cx="300016" cy="369273"/>
            <a:chOff x="-39248625" y="3588600"/>
            <a:chExt cx="256775" cy="316050"/>
          </a:xfrm>
        </p:grpSpPr>
        <p:sp>
          <p:nvSpPr>
            <p:cNvPr id="5798" name="Google Shape;5798;p85"/>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85"/>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0" name="Google Shape;5800;p85"/>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85"/>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2" name="Google Shape;5802;p85"/>
          <p:cNvGrpSpPr/>
          <p:nvPr/>
        </p:nvGrpSpPr>
        <p:grpSpPr>
          <a:xfrm>
            <a:off x="1243246" y="1308054"/>
            <a:ext cx="429504" cy="370879"/>
            <a:chOff x="-42651700" y="3217825"/>
            <a:chExt cx="367600" cy="317425"/>
          </a:xfrm>
        </p:grpSpPr>
        <p:sp>
          <p:nvSpPr>
            <p:cNvPr id="5803" name="Google Shape;5803;p85"/>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85"/>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85"/>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85"/>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7" name="Google Shape;5807;p85"/>
          <p:cNvGrpSpPr/>
          <p:nvPr/>
        </p:nvGrpSpPr>
        <p:grpSpPr>
          <a:xfrm>
            <a:off x="1278678" y="1747704"/>
            <a:ext cx="358640" cy="363226"/>
            <a:chOff x="-42617300" y="3587775"/>
            <a:chExt cx="306950" cy="310875"/>
          </a:xfrm>
        </p:grpSpPr>
        <p:sp>
          <p:nvSpPr>
            <p:cNvPr id="5808" name="Google Shape;5808;p85"/>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85"/>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0" name="Google Shape;5810;p85"/>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11" name="Google Shape;5811;p85"/>
          <p:cNvGrpSpPr/>
          <p:nvPr/>
        </p:nvGrpSpPr>
        <p:grpSpPr>
          <a:xfrm>
            <a:off x="3450506" y="1332445"/>
            <a:ext cx="376926" cy="370324"/>
            <a:chOff x="-40748275" y="3238700"/>
            <a:chExt cx="322600" cy="316950"/>
          </a:xfrm>
        </p:grpSpPr>
        <p:sp>
          <p:nvSpPr>
            <p:cNvPr id="5812" name="Google Shape;5812;p85"/>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85"/>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85"/>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85"/>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85"/>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85"/>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8" name="Google Shape;5818;p85"/>
          <p:cNvGrpSpPr/>
          <p:nvPr/>
        </p:nvGrpSpPr>
        <p:grpSpPr>
          <a:xfrm>
            <a:off x="3453062" y="1800429"/>
            <a:ext cx="371814" cy="338690"/>
            <a:chOff x="-40745125" y="3632900"/>
            <a:chExt cx="318225" cy="289875"/>
          </a:xfrm>
        </p:grpSpPr>
        <p:sp>
          <p:nvSpPr>
            <p:cNvPr id="5819" name="Google Shape;5819;p85"/>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85"/>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85"/>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85"/>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85"/>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85"/>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85"/>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6" name="Google Shape;5826;p85"/>
          <p:cNvGrpSpPr/>
          <p:nvPr/>
        </p:nvGrpSpPr>
        <p:grpSpPr>
          <a:xfrm>
            <a:off x="3457209" y="2211639"/>
            <a:ext cx="363518" cy="370178"/>
            <a:chOff x="-40742750" y="3972175"/>
            <a:chExt cx="311125" cy="316825"/>
          </a:xfrm>
        </p:grpSpPr>
        <p:sp>
          <p:nvSpPr>
            <p:cNvPr id="5827" name="Google Shape;5827;p85"/>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85"/>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9" name="Google Shape;5829;p85"/>
          <p:cNvGrpSpPr/>
          <p:nvPr/>
        </p:nvGrpSpPr>
        <p:grpSpPr>
          <a:xfrm>
            <a:off x="2239871" y="2661807"/>
            <a:ext cx="266892" cy="369974"/>
            <a:chOff x="-38860325" y="3221750"/>
            <a:chExt cx="228425" cy="316650"/>
          </a:xfrm>
        </p:grpSpPr>
        <p:sp>
          <p:nvSpPr>
            <p:cNvPr id="5830" name="Google Shape;5830;p85"/>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85"/>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85"/>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85"/>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4" name="Google Shape;5834;p85"/>
          <p:cNvGrpSpPr/>
          <p:nvPr/>
        </p:nvGrpSpPr>
        <p:grpSpPr>
          <a:xfrm>
            <a:off x="2190678" y="3123864"/>
            <a:ext cx="380081" cy="367111"/>
            <a:chOff x="-38905225" y="3591875"/>
            <a:chExt cx="325300" cy="314200"/>
          </a:xfrm>
        </p:grpSpPr>
        <p:sp>
          <p:nvSpPr>
            <p:cNvPr id="5835" name="Google Shape;5835;p85"/>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85"/>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85"/>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8" name="Google Shape;5838;p85"/>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39" name="Google Shape;5839;p85"/>
          <p:cNvGrpSpPr/>
          <p:nvPr/>
        </p:nvGrpSpPr>
        <p:grpSpPr>
          <a:xfrm>
            <a:off x="3997427" y="3108944"/>
            <a:ext cx="290815" cy="369740"/>
            <a:chOff x="-37370925" y="3579105"/>
            <a:chExt cx="248900" cy="316450"/>
          </a:xfrm>
        </p:grpSpPr>
        <p:sp>
          <p:nvSpPr>
            <p:cNvPr id="5840" name="Google Shape;5840;p85"/>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85"/>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42" name="Google Shape;5842;p85"/>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85"/>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4" name="Google Shape;5844;p85"/>
          <p:cNvGrpSpPr/>
          <p:nvPr/>
        </p:nvGrpSpPr>
        <p:grpSpPr>
          <a:xfrm>
            <a:off x="1690803" y="2187015"/>
            <a:ext cx="371814" cy="369974"/>
            <a:chOff x="-42259725" y="3951100"/>
            <a:chExt cx="318225" cy="316650"/>
          </a:xfrm>
        </p:grpSpPr>
        <p:sp>
          <p:nvSpPr>
            <p:cNvPr id="5845" name="Google Shape;5845;p85"/>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85"/>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7" name="Google Shape;5847;p85"/>
          <p:cNvGrpSpPr/>
          <p:nvPr/>
        </p:nvGrpSpPr>
        <p:grpSpPr>
          <a:xfrm>
            <a:off x="3889164" y="1366036"/>
            <a:ext cx="370879" cy="337755"/>
            <a:chOff x="-40378075" y="3267450"/>
            <a:chExt cx="317425" cy="289075"/>
          </a:xfrm>
        </p:grpSpPr>
        <p:sp>
          <p:nvSpPr>
            <p:cNvPr id="5848" name="Google Shape;5848;p85"/>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85"/>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85"/>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85"/>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2" name="Google Shape;5852;p85"/>
          <p:cNvGrpSpPr/>
          <p:nvPr/>
        </p:nvGrpSpPr>
        <p:grpSpPr>
          <a:xfrm>
            <a:off x="3892830" y="1767304"/>
            <a:ext cx="363548" cy="369974"/>
            <a:chOff x="-40372575" y="3604550"/>
            <a:chExt cx="311150" cy="316650"/>
          </a:xfrm>
        </p:grpSpPr>
        <p:sp>
          <p:nvSpPr>
            <p:cNvPr id="5853" name="Google Shape;5853;p85"/>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85"/>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85"/>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6" name="Google Shape;5856;p85"/>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7" name="Google Shape;5857;p85"/>
          <p:cNvGrpSpPr/>
          <p:nvPr/>
        </p:nvGrpSpPr>
        <p:grpSpPr>
          <a:xfrm>
            <a:off x="2616780" y="2659967"/>
            <a:ext cx="399038" cy="372165"/>
            <a:chOff x="-38542250" y="3220175"/>
            <a:chExt cx="341525" cy="318525"/>
          </a:xfrm>
        </p:grpSpPr>
        <p:sp>
          <p:nvSpPr>
            <p:cNvPr id="5858" name="Google Shape;5858;p85"/>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85"/>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85"/>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1" name="Google Shape;5861;p85"/>
          <p:cNvGrpSpPr/>
          <p:nvPr/>
        </p:nvGrpSpPr>
        <p:grpSpPr>
          <a:xfrm>
            <a:off x="2638712" y="3119337"/>
            <a:ext cx="369974" cy="369068"/>
            <a:chOff x="-38537400" y="3588000"/>
            <a:chExt cx="316650" cy="315875"/>
          </a:xfrm>
        </p:grpSpPr>
        <p:sp>
          <p:nvSpPr>
            <p:cNvPr id="5862" name="Google Shape;5862;p85"/>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85"/>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85"/>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85"/>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6" name="Google Shape;5866;p85"/>
          <p:cNvGrpSpPr/>
          <p:nvPr/>
        </p:nvGrpSpPr>
        <p:grpSpPr>
          <a:xfrm>
            <a:off x="2637792" y="3576866"/>
            <a:ext cx="371814" cy="369974"/>
            <a:chOff x="-38538975" y="3954250"/>
            <a:chExt cx="318225" cy="316650"/>
          </a:xfrm>
        </p:grpSpPr>
        <p:sp>
          <p:nvSpPr>
            <p:cNvPr id="5867" name="Google Shape;5867;p85"/>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85"/>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9" name="Google Shape;5869;p85"/>
          <p:cNvGrpSpPr/>
          <p:nvPr/>
        </p:nvGrpSpPr>
        <p:grpSpPr>
          <a:xfrm>
            <a:off x="3955104" y="3571793"/>
            <a:ext cx="375465" cy="371814"/>
            <a:chOff x="-37385100" y="3949908"/>
            <a:chExt cx="321350" cy="318225"/>
          </a:xfrm>
        </p:grpSpPr>
        <p:sp>
          <p:nvSpPr>
            <p:cNvPr id="5870" name="Google Shape;5870;p85"/>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85"/>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2" name="Google Shape;5872;p85"/>
          <p:cNvGrpSpPr/>
          <p:nvPr/>
        </p:nvGrpSpPr>
        <p:grpSpPr>
          <a:xfrm>
            <a:off x="2130763" y="1307353"/>
            <a:ext cx="370909" cy="370675"/>
            <a:chOff x="-41895050" y="3217225"/>
            <a:chExt cx="317450" cy="317250"/>
          </a:xfrm>
        </p:grpSpPr>
        <p:sp>
          <p:nvSpPr>
            <p:cNvPr id="5873" name="Google Shape;5873;p85"/>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85"/>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85"/>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85"/>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85"/>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8" name="Google Shape;5878;p85"/>
          <p:cNvGrpSpPr/>
          <p:nvPr/>
        </p:nvGrpSpPr>
        <p:grpSpPr>
          <a:xfrm>
            <a:off x="2130310" y="1744287"/>
            <a:ext cx="371814" cy="369974"/>
            <a:chOff x="-41893475" y="3584850"/>
            <a:chExt cx="318225" cy="316650"/>
          </a:xfrm>
        </p:grpSpPr>
        <p:sp>
          <p:nvSpPr>
            <p:cNvPr id="5879" name="Google Shape;5879;p85"/>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85"/>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85"/>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85"/>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83" name="Google Shape;5883;p85"/>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85"/>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5" name="Google Shape;5885;p85"/>
          <p:cNvGrpSpPr/>
          <p:nvPr/>
        </p:nvGrpSpPr>
        <p:grpSpPr>
          <a:xfrm>
            <a:off x="900338" y="3139579"/>
            <a:ext cx="337522" cy="370909"/>
            <a:chOff x="-39998250" y="3605325"/>
            <a:chExt cx="288875" cy="317450"/>
          </a:xfrm>
        </p:grpSpPr>
        <p:sp>
          <p:nvSpPr>
            <p:cNvPr id="5886" name="Google Shape;5886;p85"/>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85"/>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8" name="Google Shape;5888;p85"/>
          <p:cNvGrpSpPr/>
          <p:nvPr/>
        </p:nvGrpSpPr>
        <p:grpSpPr>
          <a:xfrm>
            <a:off x="884112" y="3598043"/>
            <a:ext cx="369974" cy="369945"/>
            <a:chOff x="-40011050" y="3972375"/>
            <a:chExt cx="316650" cy="316625"/>
          </a:xfrm>
        </p:grpSpPr>
        <p:sp>
          <p:nvSpPr>
            <p:cNvPr id="5889" name="Google Shape;5889;p85"/>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85"/>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1" name="Google Shape;5891;p85"/>
          <p:cNvGrpSpPr/>
          <p:nvPr/>
        </p:nvGrpSpPr>
        <p:grpSpPr>
          <a:xfrm>
            <a:off x="3116043" y="2662742"/>
            <a:ext cx="266921" cy="369039"/>
            <a:chOff x="-38129425" y="3222550"/>
            <a:chExt cx="228450" cy="315850"/>
          </a:xfrm>
        </p:grpSpPr>
        <p:sp>
          <p:nvSpPr>
            <p:cNvPr id="5892" name="Google Shape;5892;p85"/>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85"/>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4" name="Google Shape;5894;p85"/>
          <p:cNvGrpSpPr/>
          <p:nvPr/>
        </p:nvGrpSpPr>
        <p:grpSpPr>
          <a:xfrm>
            <a:off x="3071012" y="3119337"/>
            <a:ext cx="371785" cy="369974"/>
            <a:chOff x="-38172725" y="3588000"/>
            <a:chExt cx="318200" cy="316650"/>
          </a:xfrm>
        </p:grpSpPr>
        <p:sp>
          <p:nvSpPr>
            <p:cNvPr id="5895" name="Google Shape;5895;p85"/>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85"/>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85"/>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85"/>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85"/>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85"/>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85"/>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85"/>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3" name="Google Shape;5903;p85"/>
          <p:cNvGrpSpPr/>
          <p:nvPr/>
        </p:nvGrpSpPr>
        <p:grpSpPr>
          <a:xfrm>
            <a:off x="3146914" y="3577772"/>
            <a:ext cx="219981" cy="369974"/>
            <a:chOff x="-38109725" y="3955025"/>
            <a:chExt cx="188275" cy="316650"/>
          </a:xfrm>
        </p:grpSpPr>
        <p:sp>
          <p:nvSpPr>
            <p:cNvPr id="5904" name="Google Shape;5904;p85"/>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85"/>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6" name="Google Shape;5906;p85"/>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7" name="Google Shape;5907;p85"/>
          <p:cNvGrpSpPr/>
          <p:nvPr/>
        </p:nvGrpSpPr>
        <p:grpSpPr>
          <a:xfrm>
            <a:off x="2562313" y="1309193"/>
            <a:ext cx="373654" cy="369068"/>
            <a:chOff x="-41530375" y="3218800"/>
            <a:chExt cx="319800" cy="315875"/>
          </a:xfrm>
        </p:grpSpPr>
        <p:sp>
          <p:nvSpPr>
            <p:cNvPr id="5908" name="Google Shape;5908;p85"/>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85"/>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0" name="Google Shape;5910;p85"/>
          <p:cNvGrpSpPr/>
          <p:nvPr/>
        </p:nvGrpSpPr>
        <p:grpSpPr>
          <a:xfrm>
            <a:off x="2564607" y="1824351"/>
            <a:ext cx="369068" cy="289004"/>
            <a:chOff x="-41526450" y="3653375"/>
            <a:chExt cx="315875" cy="247350"/>
          </a:xfrm>
        </p:grpSpPr>
        <p:sp>
          <p:nvSpPr>
            <p:cNvPr id="5911" name="Google Shape;5911;p85"/>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85"/>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3" name="Google Shape;5913;p85"/>
          <p:cNvGrpSpPr/>
          <p:nvPr/>
        </p:nvGrpSpPr>
        <p:grpSpPr>
          <a:xfrm>
            <a:off x="2565994" y="2187015"/>
            <a:ext cx="366293" cy="369974"/>
            <a:chOff x="-41526450" y="3951100"/>
            <a:chExt cx="313500" cy="316650"/>
          </a:xfrm>
        </p:grpSpPr>
        <p:sp>
          <p:nvSpPr>
            <p:cNvPr id="5914" name="Google Shape;5914;p85"/>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85"/>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85"/>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7" name="Google Shape;5917;p85"/>
          <p:cNvGrpSpPr/>
          <p:nvPr/>
        </p:nvGrpSpPr>
        <p:grpSpPr>
          <a:xfrm>
            <a:off x="1331249" y="2681144"/>
            <a:ext cx="339595" cy="371814"/>
            <a:chOff x="-39625900" y="3238300"/>
            <a:chExt cx="290650" cy="318225"/>
          </a:xfrm>
        </p:grpSpPr>
        <p:sp>
          <p:nvSpPr>
            <p:cNvPr id="5918" name="Google Shape;5918;p85"/>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85"/>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0" name="Google Shape;5920;p85"/>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1" name="Google Shape;5921;p85"/>
          <p:cNvGrpSpPr/>
          <p:nvPr/>
        </p:nvGrpSpPr>
        <p:grpSpPr>
          <a:xfrm>
            <a:off x="1325300" y="3597605"/>
            <a:ext cx="366293" cy="370441"/>
            <a:chOff x="-39647175" y="3972000"/>
            <a:chExt cx="313500" cy="317050"/>
          </a:xfrm>
        </p:grpSpPr>
        <p:sp>
          <p:nvSpPr>
            <p:cNvPr id="5922" name="Google Shape;5922;p85"/>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85"/>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85"/>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5" name="Google Shape;5925;p85"/>
          <p:cNvGrpSpPr/>
          <p:nvPr/>
        </p:nvGrpSpPr>
        <p:grpSpPr>
          <a:xfrm>
            <a:off x="3494427" y="2661603"/>
            <a:ext cx="375495" cy="370879"/>
            <a:chOff x="-37808850" y="3221575"/>
            <a:chExt cx="321375" cy="317425"/>
          </a:xfrm>
        </p:grpSpPr>
        <p:sp>
          <p:nvSpPr>
            <p:cNvPr id="5926" name="Google Shape;5926;p85"/>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85"/>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8" name="Google Shape;5928;p85"/>
          <p:cNvGrpSpPr/>
          <p:nvPr/>
        </p:nvGrpSpPr>
        <p:grpSpPr>
          <a:xfrm>
            <a:off x="3503201" y="3183634"/>
            <a:ext cx="372749" cy="241158"/>
            <a:chOff x="-37806500" y="3643030"/>
            <a:chExt cx="319025" cy="206400"/>
          </a:xfrm>
        </p:grpSpPr>
        <p:sp>
          <p:nvSpPr>
            <p:cNvPr id="5929" name="Google Shape;5929;p85"/>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85"/>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1" name="Google Shape;5931;p85"/>
          <p:cNvGrpSpPr/>
          <p:nvPr/>
        </p:nvGrpSpPr>
        <p:grpSpPr>
          <a:xfrm>
            <a:off x="3505508" y="3575931"/>
            <a:ext cx="368134" cy="371814"/>
            <a:chOff x="-37804925" y="3953450"/>
            <a:chExt cx="315075" cy="318225"/>
          </a:xfrm>
        </p:grpSpPr>
        <p:sp>
          <p:nvSpPr>
            <p:cNvPr id="5932" name="Google Shape;5932;p85"/>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85"/>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85"/>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5" name="Google Shape;5935;p85"/>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6" name="Google Shape;5936;p85"/>
          <p:cNvGrpSpPr/>
          <p:nvPr/>
        </p:nvGrpSpPr>
        <p:grpSpPr>
          <a:xfrm>
            <a:off x="4860977" y="1328538"/>
            <a:ext cx="355663" cy="308725"/>
            <a:chOff x="-28462125" y="3199700"/>
            <a:chExt cx="298550" cy="259150"/>
          </a:xfrm>
        </p:grpSpPr>
        <p:sp>
          <p:nvSpPr>
            <p:cNvPr id="5937" name="Google Shape;5937;p85"/>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85"/>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85"/>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0" name="Google Shape;5940;p85"/>
          <p:cNvGrpSpPr/>
          <p:nvPr/>
        </p:nvGrpSpPr>
        <p:grpSpPr>
          <a:xfrm>
            <a:off x="4861930" y="1763228"/>
            <a:ext cx="353757" cy="352833"/>
            <a:chOff x="-28461325" y="3545475"/>
            <a:chExt cx="296950" cy="296175"/>
          </a:xfrm>
        </p:grpSpPr>
        <p:sp>
          <p:nvSpPr>
            <p:cNvPr id="5941" name="Google Shape;5941;p85"/>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85"/>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85"/>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85"/>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85"/>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85"/>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7" name="Google Shape;5947;p85"/>
          <p:cNvGrpSpPr/>
          <p:nvPr/>
        </p:nvGrpSpPr>
        <p:grpSpPr>
          <a:xfrm>
            <a:off x="4858162" y="2213272"/>
            <a:ext cx="361292" cy="352803"/>
            <a:chOff x="-28463700" y="3914875"/>
            <a:chExt cx="303275" cy="296150"/>
          </a:xfrm>
        </p:grpSpPr>
        <p:sp>
          <p:nvSpPr>
            <p:cNvPr id="5948" name="Google Shape;5948;p85"/>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85"/>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0" name="Google Shape;5950;p85"/>
          <p:cNvGrpSpPr/>
          <p:nvPr/>
        </p:nvGrpSpPr>
        <p:grpSpPr>
          <a:xfrm>
            <a:off x="7092947" y="1369355"/>
            <a:ext cx="351880" cy="227092"/>
            <a:chOff x="-26573400" y="3224125"/>
            <a:chExt cx="295375" cy="190625"/>
          </a:xfrm>
        </p:grpSpPr>
        <p:sp>
          <p:nvSpPr>
            <p:cNvPr id="5951" name="Google Shape;5951;p85"/>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85"/>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3" name="Google Shape;5953;p85"/>
          <p:cNvGrpSpPr/>
          <p:nvPr/>
        </p:nvGrpSpPr>
        <p:grpSpPr>
          <a:xfrm>
            <a:off x="7092947" y="1763690"/>
            <a:ext cx="351880" cy="351910"/>
            <a:chOff x="-26573400" y="3546250"/>
            <a:chExt cx="295375" cy="295400"/>
          </a:xfrm>
        </p:grpSpPr>
        <p:sp>
          <p:nvSpPr>
            <p:cNvPr id="5954" name="Google Shape;5954;p85"/>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85"/>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85"/>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85"/>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85"/>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9" name="Google Shape;5959;p85"/>
          <p:cNvGrpSpPr/>
          <p:nvPr/>
        </p:nvGrpSpPr>
        <p:grpSpPr>
          <a:xfrm>
            <a:off x="7081228" y="2213599"/>
            <a:ext cx="375319" cy="352148"/>
            <a:chOff x="-26583625" y="3917025"/>
            <a:chExt cx="315050" cy="295600"/>
          </a:xfrm>
        </p:grpSpPr>
        <p:sp>
          <p:nvSpPr>
            <p:cNvPr id="5960" name="Google Shape;5960;p85"/>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85"/>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85"/>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85"/>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4" name="Google Shape;5964;p85"/>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65" name="Google Shape;5965;p85"/>
          <p:cNvGrpSpPr/>
          <p:nvPr/>
        </p:nvGrpSpPr>
        <p:grpSpPr>
          <a:xfrm>
            <a:off x="5779742" y="3172629"/>
            <a:ext cx="289039" cy="352833"/>
            <a:chOff x="-24694925" y="3518700"/>
            <a:chExt cx="242625" cy="296175"/>
          </a:xfrm>
        </p:grpSpPr>
        <p:sp>
          <p:nvSpPr>
            <p:cNvPr id="5966" name="Google Shape;5966;p85"/>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85"/>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85"/>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85"/>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0" name="Google Shape;5970;p85"/>
          <p:cNvGrpSpPr/>
          <p:nvPr/>
        </p:nvGrpSpPr>
        <p:grpSpPr>
          <a:xfrm>
            <a:off x="5779280" y="3622657"/>
            <a:ext cx="289962" cy="352833"/>
            <a:chOff x="-24709100" y="3888875"/>
            <a:chExt cx="243400" cy="296175"/>
          </a:xfrm>
        </p:grpSpPr>
        <p:sp>
          <p:nvSpPr>
            <p:cNvPr id="5971" name="Google Shape;5971;p85"/>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85"/>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85"/>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4" name="Google Shape;5974;p85"/>
          <p:cNvGrpSpPr/>
          <p:nvPr/>
        </p:nvGrpSpPr>
        <p:grpSpPr>
          <a:xfrm>
            <a:off x="7979280" y="2695320"/>
            <a:ext cx="356556" cy="349557"/>
            <a:chOff x="-22863675" y="3131775"/>
            <a:chExt cx="299300" cy="293425"/>
          </a:xfrm>
        </p:grpSpPr>
        <p:sp>
          <p:nvSpPr>
            <p:cNvPr id="5975" name="Google Shape;5975;p85"/>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85"/>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85"/>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8" name="Google Shape;5978;p85"/>
          <p:cNvGrpSpPr/>
          <p:nvPr/>
        </p:nvGrpSpPr>
        <p:grpSpPr>
          <a:xfrm>
            <a:off x="5322144" y="1306499"/>
            <a:ext cx="310602" cy="352803"/>
            <a:chOff x="-28069875" y="3175300"/>
            <a:chExt cx="260725" cy="296150"/>
          </a:xfrm>
        </p:grpSpPr>
        <p:sp>
          <p:nvSpPr>
            <p:cNvPr id="5979" name="Google Shape;5979;p85"/>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85"/>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85"/>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85"/>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85"/>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85"/>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85"/>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85"/>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85"/>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8" name="Google Shape;5988;p85"/>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9" name="Google Shape;5989;p85"/>
          <p:cNvGrpSpPr/>
          <p:nvPr/>
        </p:nvGrpSpPr>
        <p:grpSpPr>
          <a:xfrm>
            <a:off x="5363423" y="2213733"/>
            <a:ext cx="228045" cy="351880"/>
            <a:chOff x="-28032075" y="3916450"/>
            <a:chExt cx="191425" cy="295375"/>
          </a:xfrm>
        </p:grpSpPr>
        <p:sp>
          <p:nvSpPr>
            <p:cNvPr id="5990" name="Google Shape;5990;p85"/>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85"/>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85"/>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3" name="Google Shape;5993;p85"/>
          <p:cNvGrpSpPr/>
          <p:nvPr/>
        </p:nvGrpSpPr>
        <p:grpSpPr>
          <a:xfrm>
            <a:off x="7528769" y="1306484"/>
            <a:ext cx="352833" cy="352833"/>
            <a:chOff x="-26201650" y="3176075"/>
            <a:chExt cx="296175" cy="296175"/>
          </a:xfrm>
        </p:grpSpPr>
        <p:sp>
          <p:nvSpPr>
            <p:cNvPr id="5994" name="Google Shape;5994;p85"/>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85"/>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6" name="Google Shape;5996;p85"/>
          <p:cNvGrpSpPr/>
          <p:nvPr/>
        </p:nvGrpSpPr>
        <p:grpSpPr>
          <a:xfrm>
            <a:off x="7528293" y="1763705"/>
            <a:ext cx="353786" cy="351880"/>
            <a:chOff x="-26204800" y="3547050"/>
            <a:chExt cx="296975" cy="295375"/>
          </a:xfrm>
        </p:grpSpPr>
        <p:sp>
          <p:nvSpPr>
            <p:cNvPr id="5997" name="Google Shape;5997;p85"/>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85"/>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9" name="Google Shape;5999;p85"/>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0" name="Google Shape;6000;p85"/>
          <p:cNvGrpSpPr/>
          <p:nvPr/>
        </p:nvGrpSpPr>
        <p:grpSpPr>
          <a:xfrm>
            <a:off x="6199548" y="2693683"/>
            <a:ext cx="345328" cy="352833"/>
            <a:chOff x="-24353875" y="3147725"/>
            <a:chExt cx="289875" cy="296175"/>
          </a:xfrm>
        </p:grpSpPr>
        <p:sp>
          <p:nvSpPr>
            <p:cNvPr id="6001" name="Google Shape;6001;p85"/>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85"/>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3" name="Google Shape;6003;p85"/>
          <p:cNvGrpSpPr/>
          <p:nvPr/>
        </p:nvGrpSpPr>
        <p:grpSpPr>
          <a:xfrm>
            <a:off x="6207530" y="3173090"/>
            <a:ext cx="329365" cy="351910"/>
            <a:chOff x="-24344425" y="3519475"/>
            <a:chExt cx="276475" cy="295400"/>
          </a:xfrm>
        </p:grpSpPr>
        <p:sp>
          <p:nvSpPr>
            <p:cNvPr id="6004" name="Google Shape;6004;p85"/>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85"/>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6" name="Google Shape;6006;p85"/>
          <p:cNvGrpSpPr/>
          <p:nvPr/>
        </p:nvGrpSpPr>
        <p:grpSpPr>
          <a:xfrm>
            <a:off x="6197210" y="3625010"/>
            <a:ext cx="350004" cy="348128"/>
            <a:chOff x="-24353075" y="3891250"/>
            <a:chExt cx="293800" cy="292225"/>
          </a:xfrm>
        </p:grpSpPr>
        <p:sp>
          <p:nvSpPr>
            <p:cNvPr id="6007" name="Google Shape;6007;p85"/>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85"/>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9" name="Google Shape;6009;p85"/>
          <p:cNvGrpSpPr/>
          <p:nvPr/>
        </p:nvGrpSpPr>
        <p:grpSpPr>
          <a:xfrm>
            <a:off x="7980681" y="3173313"/>
            <a:ext cx="353757" cy="351463"/>
            <a:chOff x="-22845575" y="3504075"/>
            <a:chExt cx="296950" cy="295025"/>
          </a:xfrm>
        </p:grpSpPr>
        <p:sp>
          <p:nvSpPr>
            <p:cNvPr id="6010" name="Google Shape;6010;p85"/>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85"/>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2" name="Google Shape;6012;p85"/>
          <p:cNvGrpSpPr/>
          <p:nvPr/>
        </p:nvGrpSpPr>
        <p:grpSpPr>
          <a:xfrm>
            <a:off x="5773862" y="1306961"/>
            <a:ext cx="299344" cy="351880"/>
            <a:chOff x="-27691025" y="3175300"/>
            <a:chExt cx="251275" cy="295375"/>
          </a:xfrm>
        </p:grpSpPr>
        <p:sp>
          <p:nvSpPr>
            <p:cNvPr id="6013" name="Google Shape;6013;p85"/>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85"/>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85"/>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85"/>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7" name="Google Shape;6017;p85"/>
          <p:cNvGrpSpPr/>
          <p:nvPr/>
        </p:nvGrpSpPr>
        <p:grpSpPr>
          <a:xfrm>
            <a:off x="5746179" y="1825637"/>
            <a:ext cx="354710" cy="228015"/>
            <a:chOff x="-27721750" y="3598250"/>
            <a:chExt cx="297750" cy="191400"/>
          </a:xfrm>
        </p:grpSpPr>
        <p:sp>
          <p:nvSpPr>
            <p:cNvPr id="6018" name="Google Shape;6018;p85"/>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85"/>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0" name="Google Shape;6020;p85"/>
          <p:cNvGrpSpPr/>
          <p:nvPr/>
        </p:nvGrpSpPr>
        <p:grpSpPr>
          <a:xfrm>
            <a:off x="5747579" y="2219183"/>
            <a:ext cx="351910" cy="340980"/>
            <a:chOff x="-27719400" y="3925600"/>
            <a:chExt cx="295400" cy="286225"/>
          </a:xfrm>
        </p:grpSpPr>
        <p:sp>
          <p:nvSpPr>
            <p:cNvPr id="6021" name="Google Shape;6021;p85"/>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85"/>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3" name="Google Shape;6023;p85"/>
          <p:cNvGrpSpPr/>
          <p:nvPr/>
        </p:nvGrpSpPr>
        <p:grpSpPr>
          <a:xfrm>
            <a:off x="7968851" y="1306023"/>
            <a:ext cx="353757" cy="353757"/>
            <a:chOff x="-25834600" y="3176875"/>
            <a:chExt cx="296950" cy="296950"/>
          </a:xfrm>
        </p:grpSpPr>
        <p:sp>
          <p:nvSpPr>
            <p:cNvPr id="6024" name="Google Shape;6024;p85"/>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85"/>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85"/>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85"/>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85"/>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9" name="Google Shape;6029;p85"/>
          <p:cNvGrpSpPr/>
          <p:nvPr/>
        </p:nvGrpSpPr>
        <p:grpSpPr>
          <a:xfrm>
            <a:off x="7968851" y="1774024"/>
            <a:ext cx="353757" cy="331241"/>
            <a:chOff x="-25834600" y="3564375"/>
            <a:chExt cx="296950" cy="278050"/>
          </a:xfrm>
        </p:grpSpPr>
        <p:sp>
          <p:nvSpPr>
            <p:cNvPr id="6030" name="Google Shape;6030;p85"/>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85"/>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85"/>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85"/>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85"/>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85"/>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85"/>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85"/>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8" name="Google Shape;6038;p85"/>
          <p:cNvGrpSpPr/>
          <p:nvPr/>
        </p:nvGrpSpPr>
        <p:grpSpPr>
          <a:xfrm>
            <a:off x="7966974" y="2213376"/>
            <a:ext cx="357509" cy="352595"/>
            <a:chOff x="-25834600" y="3915850"/>
            <a:chExt cx="300100" cy="295975"/>
          </a:xfrm>
        </p:grpSpPr>
        <p:sp>
          <p:nvSpPr>
            <p:cNvPr id="6039" name="Google Shape;6039;p85"/>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85"/>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85"/>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2" name="Google Shape;6042;p85"/>
          <p:cNvGrpSpPr/>
          <p:nvPr/>
        </p:nvGrpSpPr>
        <p:grpSpPr>
          <a:xfrm>
            <a:off x="6702402" y="2694606"/>
            <a:ext cx="228968" cy="350987"/>
            <a:chOff x="-23930925" y="3149300"/>
            <a:chExt cx="192200" cy="294625"/>
          </a:xfrm>
        </p:grpSpPr>
        <p:sp>
          <p:nvSpPr>
            <p:cNvPr id="6043" name="Google Shape;6043;p85"/>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85"/>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85"/>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85"/>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7" name="Google Shape;6047;p85"/>
          <p:cNvGrpSpPr/>
          <p:nvPr/>
        </p:nvGrpSpPr>
        <p:grpSpPr>
          <a:xfrm>
            <a:off x="6659232" y="3173090"/>
            <a:ext cx="315307" cy="351910"/>
            <a:chOff x="-23962425" y="3519475"/>
            <a:chExt cx="264675" cy="295400"/>
          </a:xfrm>
        </p:grpSpPr>
        <p:sp>
          <p:nvSpPr>
            <p:cNvPr id="6048" name="Google Shape;6048;p85"/>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85"/>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0" name="Google Shape;6050;p85"/>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1" name="Google Shape;6051;p85"/>
          <p:cNvGrpSpPr/>
          <p:nvPr/>
        </p:nvGrpSpPr>
        <p:grpSpPr>
          <a:xfrm>
            <a:off x="8037908" y="3623134"/>
            <a:ext cx="239302" cy="351880"/>
            <a:chOff x="-22788075" y="3904625"/>
            <a:chExt cx="200875" cy="295375"/>
          </a:xfrm>
        </p:grpSpPr>
        <p:sp>
          <p:nvSpPr>
            <p:cNvPr id="6052" name="Google Shape;6052;p85"/>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85"/>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85"/>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85"/>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6" name="Google Shape;6056;p85"/>
          <p:cNvGrpSpPr/>
          <p:nvPr/>
        </p:nvGrpSpPr>
        <p:grpSpPr>
          <a:xfrm>
            <a:off x="6193206" y="1306499"/>
            <a:ext cx="354710" cy="352803"/>
            <a:chOff x="-27351575" y="3175300"/>
            <a:chExt cx="297750" cy="296150"/>
          </a:xfrm>
        </p:grpSpPr>
        <p:sp>
          <p:nvSpPr>
            <p:cNvPr id="6057" name="Google Shape;6057;p85"/>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85"/>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85"/>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85"/>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1" name="Google Shape;6061;p85"/>
          <p:cNvGrpSpPr/>
          <p:nvPr/>
        </p:nvGrpSpPr>
        <p:grpSpPr>
          <a:xfrm>
            <a:off x="6235914" y="1763109"/>
            <a:ext cx="269293" cy="353072"/>
            <a:chOff x="-27313750" y="3545275"/>
            <a:chExt cx="226050" cy="296375"/>
          </a:xfrm>
        </p:grpSpPr>
        <p:sp>
          <p:nvSpPr>
            <p:cNvPr id="6062" name="Google Shape;6062;p85"/>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85"/>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85"/>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5" name="Google Shape;6065;p85"/>
          <p:cNvGrpSpPr/>
          <p:nvPr/>
        </p:nvGrpSpPr>
        <p:grpSpPr>
          <a:xfrm>
            <a:off x="6193206" y="2211380"/>
            <a:ext cx="354710" cy="356586"/>
            <a:chOff x="-27351575" y="3915650"/>
            <a:chExt cx="297750" cy="299325"/>
          </a:xfrm>
        </p:grpSpPr>
        <p:sp>
          <p:nvSpPr>
            <p:cNvPr id="6066" name="Google Shape;6066;p85"/>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85"/>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8" name="Google Shape;6068;p85"/>
          <p:cNvGrpSpPr/>
          <p:nvPr/>
        </p:nvGrpSpPr>
        <p:grpSpPr>
          <a:xfrm>
            <a:off x="4880696" y="2693579"/>
            <a:ext cx="319060" cy="353042"/>
            <a:chOff x="-25445525" y="3175900"/>
            <a:chExt cx="267825" cy="296350"/>
          </a:xfrm>
        </p:grpSpPr>
        <p:sp>
          <p:nvSpPr>
            <p:cNvPr id="6069" name="Google Shape;6069;p85"/>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85"/>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85"/>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2" name="Google Shape;6072;p85"/>
          <p:cNvGrpSpPr/>
          <p:nvPr/>
        </p:nvGrpSpPr>
        <p:grpSpPr>
          <a:xfrm>
            <a:off x="4862410" y="3183902"/>
            <a:ext cx="355633" cy="330288"/>
            <a:chOff x="-25465200" y="3565175"/>
            <a:chExt cx="298525" cy="277250"/>
          </a:xfrm>
        </p:grpSpPr>
        <p:sp>
          <p:nvSpPr>
            <p:cNvPr id="6073" name="Google Shape;6073;p85"/>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85"/>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5" name="Google Shape;6075;p85"/>
          <p:cNvGrpSpPr/>
          <p:nvPr/>
        </p:nvGrpSpPr>
        <p:grpSpPr>
          <a:xfrm>
            <a:off x="4861948" y="3623432"/>
            <a:ext cx="356556" cy="351285"/>
            <a:chOff x="-25465200" y="3916150"/>
            <a:chExt cx="299300" cy="294875"/>
          </a:xfrm>
        </p:grpSpPr>
        <p:sp>
          <p:nvSpPr>
            <p:cNvPr id="6076" name="Google Shape;6076;p85"/>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85"/>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8" name="Google Shape;6078;p85"/>
          <p:cNvGrpSpPr/>
          <p:nvPr/>
        </p:nvGrpSpPr>
        <p:grpSpPr>
          <a:xfrm>
            <a:off x="7089388" y="2693698"/>
            <a:ext cx="351880" cy="352803"/>
            <a:chOff x="-23615075" y="3148525"/>
            <a:chExt cx="295375" cy="296150"/>
          </a:xfrm>
        </p:grpSpPr>
        <p:sp>
          <p:nvSpPr>
            <p:cNvPr id="6079" name="Google Shape;6079;p85"/>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85"/>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85"/>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85"/>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83" name="Google Shape;6083;p85"/>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4" name="Google Shape;6084;p85"/>
          <p:cNvGrpSpPr/>
          <p:nvPr/>
        </p:nvGrpSpPr>
        <p:grpSpPr>
          <a:xfrm>
            <a:off x="7088911" y="3632977"/>
            <a:ext cx="352833" cy="332194"/>
            <a:chOff x="-23615075" y="3906200"/>
            <a:chExt cx="296175" cy="278850"/>
          </a:xfrm>
        </p:grpSpPr>
        <p:sp>
          <p:nvSpPr>
            <p:cNvPr id="6085" name="Google Shape;6085;p85"/>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85"/>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85"/>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88" name="Google Shape;6088;p85"/>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9" name="Google Shape;6089;p85"/>
          <p:cNvGrpSpPr/>
          <p:nvPr/>
        </p:nvGrpSpPr>
        <p:grpSpPr>
          <a:xfrm>
            <a:off x="6637880" y="1306618"/>
            <a:ext cx="353757" cy="352565"/>
            <a:chOff x="-26980600" y="3175500"/>
            <a:chExt cx="296950" cy="295950"/>
          </a:xfrm>
        </p:grpSpPr>
        <p:sp>
          <p:nvSpPr>
            <p:cNvPr id="6090" name="Google Shape;6090;p85"/>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85"/>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85"/>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93" name="Google Shape;6093;p85"/>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4" name="Google Shape;6094;p85"/>
          <p:cNvGrpSpPr/>
          <p:nvPr/>
        </p:nvGrpSpPr>
        <p:grpSpPr>
          <a:xfrm>
            <a:off x="6638357" y="2245154"/>
            <a:ext cx="352803" cy="289039"/>
            <a:chOff x="-26981375" y="3951875"/>
            <a:chExt cx="296150" cy="242625"/>
          </a:xfrm>
        </p:grpSpPr>
        <p:sp>
          <p:nvSpPr>
            <p:cNvPr id="6095" name="Google Shape;6095;p85"/>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85"/>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85"/>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8" name="Google Shape;6098;p85"/>
          <p:cNvGrpSpPr/>
          <p:nvPr/>
        </p:nvGrpSpPr>
        <p:grpSpPr>
          <a:xfrm>
            <a:off x="5303399" y="2692745"/>
            <a:ext cx="351910" cy="354710"/>
            <a:chOff x="-25094250" y="3176075"/>
            <a:chExt cx="295400" cy="297750"/>
          </a:xfrm>
        </p:grpSpPr>
        <p:sp>
          <p:nvSpPr>
            <p:cNvPr id="6099" name="Google Shape;6099;p85"/>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85"/>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85"/>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2" name="Google Shape;6102;p85"/>
          <p:cNvGrpSpPr/>
          <p:nvPr/>
        </p:nvGrpSpPr>
        <p:grpSpPr>
          <a:xfrm>
            <a:off x="5303399" y="3173106"/>
            <a:ext cx="351910" cy="351880"/>
            <a:chOff x="-25094250" y="3547050"/>
            <a:chExt cx="295400" cy="295375"/>
          </a:xfrm>
        </p:grpSpPr>
        <p:sp>
          <p:nvSpPr>
            <p:cNvPr id="6103" name="Google Shape;6103;p85"/>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85"/>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85"/>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85"/>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85"/>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08" name="Google Shape;6108;p85"/>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9" name="Google Shape;6109;p85"/>
          <p:cNvGrpSpPr/>
          <p:nvPr/>
        </p:nvGrpSpPr>
        <p:grpSpPr>
          <a:xfrm>
            <a:off x="7535476" y="2693698"/>
            <a:ext cx="352803" cy="352803"/>
            <a:chOff x="-23245675" y="3148525"/>
            <a:chExt cx="296150" cy="296150"/>
          </a:xfrm>
        </p:grpSpPr>
        <p:sp>
          <p:nvSpPr>
            <p:cNvPr id="6110" name="Google Shape;6110;p85"/>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85"/>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85"/>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3" name="Google Shape;6113;p85"/>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4" name="Google Shape;6114;p85"/>
          <p:cNvGrpSpPr/>
          <p:nvPr/>
        </p:nvGrpSpPr>
        <p:grpSpPr>
          <a:xfrm>
            <a:off x="7535938" y="3622672"/>
            <a:ext cx="351880" cy="352803"/>
            <a:chOff x="-23244900" y="3888100"/>
            <a:chExt cx="295375" cy="296150"/>
          </a:xfrm>
        </p:grpSpPr>
        <p:sp>
          <p:nvSpPr>
            <p:cNvPr id="6115" name="Google Shape;6115;p85"/>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85"/>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85"/>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85"/>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85"/>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85"/>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85"/>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85"/>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85"/>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85"/>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85"/>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6" name="Google Shape;6126;p85"/>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85"/>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6128" name="Google Shape;6128;p85"/>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132" name="Shape 6132"/>
        <p:cNvGrpSpPr/>
        <p:nvPr/>
      </p:nvGrpSpPr>
      <p:grpSpPr>
        <a:xfrm>
          <a:off x="0" y="0"/>
          <a:ext cx="0" cy="0"/>
          <a:chOff x="0" y="0"/>
          <a:chExt cx="0" cy="0"/>
        </a:xfrm>
      </p:grpSpPr>
      <p:sp>
        <p:nvSpPr>
          <p:cNvPr id="6133" name="Google Shape;6133;p86"/>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4" name="Google Shape;6134;p86"/>
          <p:cNvGrpSpPr/>
          <p:nvPr/>
        </p:nvGrpSpPr>
        <p:grpSpPr>
          <a:xfrm>
            <a:off x="850004" y="1823018"/>
            <a:ext cx="367261" cy="367261"/>
            <a:chOff x="-65145700" y="3727425"/>
            <a:chExt cx="317425" cy="317425"/>
          </a:xfrm>
        </p:grpSpPr>
        <p:sp>
          <p:nvSpPr>
            <p:cNvPr id="6135" name="Google Shape;6135;p86"/>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86"/>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7" name="Google Shape;6137;p86"/>
          <p:cNvGrpSpPr/>
          <p:nvPr/>
        </p:nvGrpSpPr>
        <p:grpSpPr>
          <a:xfrm>
            <a:off x="853201" y="2251933"/>
            <a:ext cx="360868" cy="367261"/>
            <a:chOff x="-65144125" y="4094450"/>
            <a:chExt cx="311900" cy="317425"/>
          </a:xfrm>
        </p:grpSpPr>
        <p:sp>
          <p:nvSpPr>
            <p:cNvPr id="6138" name="Google Shape;6138;p86"/>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86"/>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86"/>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1" name="Google Shape;6141;p86"/>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42" name="Google Shape;6142;p86"/>
          <p:cNvGrpSpPr/>
          <p:nvPr/>
        </p:nvGrpSpPr>
        <p:grpSpPr>
          <a:xfrm>
            <a:off x="3056770" y="1822628"/>
            <a:ext cx="370645" cy="368042"/>
            <a:chOff x="-63250675" y="3744075"/>
            <a:chExt cx="320350" cy="318100"/>
          </a:xfrm>
        </p:grpSpPr>
        <p:sp>
          <p:nvSpPr>
            <p:cNvPr id="6143" name="Google Shape;6143;p86"/>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86"/>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86"/>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6" name="Google Shape;6146;p86"/>
          <p:cNvGrpSpPr/>
          <p:nvPr/>
        </p:nvGrpSpPr>
        <p:grpSpPr>
          <a:xfrm>
            <a:off x="3058462" y="2251933"/>
            <a:ext cx="367261" cy="367261"/>
            <a:chOff x="-63250675" y="4110200"/>
            <a:chExt cx="317425" cy="317425"/>
          </a:xfrm>
        </p:grpSpPr>
        <p:sp>
          <p:nvSpPr>
            <p:cNvPr id="6147" name="Google Shape;6147;p86"/>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86"/>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86"/>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86"/>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86"/>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86"/>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86"/>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86"/>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86"/>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6" name="Google Shape;6156;p86"/>
          <p:cNvGrpSpPr/>
          <p:nvPr/>
        </p:nvGrpSpPr>
        <p:grpSpPr>
          <a:xfrm>
            <a:off x="1737509" y="2749028"/>
            <a:ext cx="359075" cy="358844"/>
            <a:chOff x="-61351725" y="3372400"/>
            <a:chExt cx="310350" cy="310150"/>
          </a:xfrm>
        </p:grpSpPr>
        <p:sp>
          <p:nvSpPr>
            <p:cNvPr id="6157" name="Google Shape;6157;p86"/>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86"/>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86"/>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0" name="Google Shape;6160;p86"/>
          <p:cNvGrpSpPr/>
          <p:nvPr/>
        </p:nvGrpSpPr>
        <p:grpSpPr>
          <a:xfrm>
            <a:off x="1733864" y="3212084"/>
            <a:ext cx="366364" cy="333534"/>
            <a:chOff x="-61354875" y="3751050"/>
            <a:chExt cx="316650" cy="288275"/>
          </a:xfrm>
        </p:grpSpPr>
        <p:sp>
          <p:nvSpPr>
            <p:cNvPr id="6161" name="Google Shape;6161;p86"/>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86"/>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86"/>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4" name="Google Shape;6164;p86"/>
          <p:cNvGrpSpPr/>
          <p:nvPr/>
        </p:nvGrpSpPr>
        <p:grpSpPr>
          <a:xfrm>
            <a:off x="1733864" y="3653724"/>
            <a:ext cx="366364" cy="367290"/>
            <a:chOff x="-61354875" y="4101525"/>
            <a:chExt cx="316650" cy="317450"/>
          </a:xfrm>
        </p:grpSpPr>
        <p:sp>
          <p:nvSpPr>
            <p:cNvPr id="6165" name="Google Shape;6165;p86"/>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86"/>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7" name="Google Shape;6167;p86"/>
          <p:cNvGrpSpPr/>
          <p:nvPr/>
        </p:nvGrpSpPr>
        <p:grpSpPr>
          <a:xfrm>
            <a:off x="3950299" y="2745600"/>
            <a:ext cx="368157" cy="365699"/>
            <a:chOff x="-59470075" y="3308975"/>
            <a:chExt cx="318200" cy="316075"/>
          </a:xfrm>
        </p:grpSpPr>
        <p:sp>
          <p:nvSpPr>
            <p:cNvPr id="6168" name="Google Shape;6168;p86"/>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86"/>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86"/>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86"/>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86"/>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86"/>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86"/>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86"/>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86"/>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7" name="Google Shape;6177;p86"/>
          <p:cNvGrpSpPr/>
          <p:nvPr/>
        </p:nvGrpSpPr>
        <p:grpSpPr>
          <a:xfrm>
            <a:off x="1295729" y="1381305"/>
            <a:ext cx="367261" cy="364686"/>
            <a:chOff x="-64781025" y="3361050"/>
            <a:chExt cx="317425" cy="315200"/>
          </a:xfrm>
        </p:grpSpPr>
        <p:sp>
          <p:nvSpPr>
            <p:cNvPr id="6178" name="Google Shape;6178;p86"/>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86"/>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86"/>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86"/>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2" name="Google Shape;6182;p86"/>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86"/>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86"/>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5" name="Google Shape;6185;p86"/>
          <p:cNvGrpSpPr/>
          <p:nvPr/>
        </p:nvGrpSpPr>
        <p:grpSpPr>
          <a:xfrm>
            <a:off x="3500129" y="1822744"/>
            <a:ext cx="382765" cy="367810"/>
            <a:chOff x="-62890750" y="3747425"/>
            <a:chExt cx="330825" cy="317900"/>
          </a:xfrm>
        </p:grpSpPr>
        <p:sp>
          <p:nvSpPr>
            <p:cNvPr id="6186" name="Google Shape;6186;p86"/>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86"/>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86"/>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86"/>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86"/>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86"/>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86"/>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86"/>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86"/>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86"/>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86"/>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86"/>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86"/>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86"/>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0" name="Google Shape;6200;p86"/>
          <p:cNvGrpSpPr/>
          <p:nvPr/>
        </p:nvGrpSpPr>
        <p:grpSpPr>
          <a:xfrm>
            <a:off x="3507881" y="2252381"/>
            <a:ext cx="367261" cy="366364"/>
            <a:chOff x="-62884425" y="4111775"/>
            <a:chExt cx="317425" cy="316650"/>
          </a:xfrm>
        </p:grpSpPr>
        <p:sp>
          <p:nvSpPr>
            <p:cNvPr id="6201" name="Google Shape;6201;p86"/>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86"/>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3" name="Google Shape;6203;p86"/>
          <p:cNvGrpSpPr/>
          <p:nvPr/>
        </p:nvGrpSpPr>
        <p:grpSpPr>
          <a:xfrm>
            <a:off x="2180515" y="2748450"/>
            <a:ext cx="365438" cy="360001"/>
            <a:chOff x="-60991775" y="3376900"/>
            <a:chExt cx="315850" cy="311150"/>
          </a:xfrm>
        </p:grpSpPr>
        <p:sp>
          <p:nvSpPr>
            <p:cNvPr id="6204" name="Google Shape;6204;p86"/>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86"/>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86"/>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7" name="Google Shape;6207;p86"/>
          <p:cNvGrpSpPr/>
          <p:nvPr/>
        </p:nvGrpSpPr>
        <p:grpSpPr>
          <a:xfrm>
            <a:off x="2180052" y="3199314"/>
            <a:ext cx="366364" cy="359075"/>
            <a:chOff x="-60988625" y="3740800"/>
            <a:chExt cx="316650" cy="310350"/>
          </a:xfrm>
        </p:grpSpPr>
        <p:sp>
          <p:nvSpPr>
            <p:cNvPr id="6208" name="Google Shape;6208;p86"/>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86"/>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86"/>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1" name="Google Shape;6211;p86"/>
          <p:cNvGrpSpPr/>
          <p:nvPr/>
        </p:nvGrpSpPr>
        <p:grpSpPr>
          <a:xfrm>
            <a:off x="2180052" y="3654765"/>
            <a:ext cx="366364" cy="365207"/>
            <a:chOff x="-60987850" y="4100950"/>
            <a:chExt cx="316650" cy="315650"/>
          </a:xfrm>
        </p:grpSpPr>
        <p:sp>
          <p:nvSpPr>
            <p:cNvPr id="6212" name="Google Shape;6212;p86"/>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86"/>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86"/>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86"/>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86"/>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7" name="Google Shape;6217;p86"/>
          <p:cNvGrpSpPr/>
          <p:nvPr/>
        </p:nvGrpSpPr>
        <p:grpSpPr>
          <a:xfrm>
            <a:off x="3949836" y="3200225"/>
            <a:ext cx="369083" cy="357253"/>
            <a:chOff x="-59447250" y="3706150"/>
            <a:chExt cx="319000" cy="308775"/>
          </a:xfrm>
        </p:grpSpPr>
        <p:sp>
          <p:nvSpPr>
            <p:cNvPr id="6218" name="Google Shape;6218;p86"/>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86"/>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86"/>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86"/>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2" name="Google Shape;6222;p86"/>
          <p:cNvGrpSpPr/>
          <p:nvPr/>
        </p:nvGrpSpPr>
        <p:grpSpPr>
          <a:xfrm>
            <a:off x="1738564" y="1381536"/>
            <a:ext cx="368186" cy="364224"/>
            <a:chOff x="-64406125" y="3362225"/>
            <a:chExt cx="318225" cy="314800"/>
          </a:xfrm>
        </p:grpSpPr>
        <p:sp>
          <p:nvSpPr>
            <p:cNvPr id="6223" name="Google Shape;6223;p86"/>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86"/>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5" name="Google Shape;6225;p86"/>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6" name="Google Shape;6226;p86"/>
          <p:cNvGrpSpPr/>
          <p:nvPr/>
        </p:nvGrpSpPr>
        <p:grpSpPr>
          <a:xfrm>
            <a:off x="1739027" y="2252381"/>
            <a:ext cx="367261" cy="366364"/>
            <a:chOff x="-64410850" y="4094450"/>
            <a:chExt cx="317425" cy="316650"/>
          </a:xfrm>
        </p:grpSpPr>
        <p:sp>
          <p:nvSpPr>
            <p:cNvPr id="6227" name="Google Shape;6227;p86"/>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86"/>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86"/>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0" name="Google Shape;6230;p86"/>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1" name="Google Shape;6231;p86"/>
          <p:cNvGrpSpPr/>
          <p:nvPr/>
        </p:nvGrpSpPr>
        <p:grpSpPr>
          <a:xfrm>
            <a:off x="3960575" y="1822454"/>
            <a:ext cx="365467" cy="368389"/>
            <a:chOff x="-62516625" y="3743175"/>
            <a:chExt cx="315875" cy="318400"/>
          </a:xfrm>
        </p:grpSpPr>
        <p:sp>
          <p:nvSpPr>
            <p:cNvPr id="6232" name="Google Shape;6232;p86"/>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86"/>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4" name="Google Shape;6234;p86"/>
          <p:cNvGrpSpPr/>
          <p:nvPr/>
        </p:nvGrpSpPr>
        <p:grpSpPr>
          <a:xfrm>
            <a:off x="3967415" y="2272426"/>
            <a:ext cx="351786" cy="326274"/>
            <a:chOff x="-62511900" y="4129100"/>
            <a:chExt cx="304050" cy="282000"/>
          </a:xfrm>
        </p:grpSpPr>
        <p:sp>
          <p:nvSpPr>
            <p:cNvPr id="6235" name="Google Shape;6235;p86"/>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86"/>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86"/>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86"/>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86"/>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0" name="Google Shape;6240;p86"/>
          <p:cNvGrpSpPr/>
          <p:nvPr/>
        </p:nvGrpSpPr>
        <p:grpSpPr>
          <a:xfrm>
            <a:off x="2645537" y="2744820"/>
            <a:ext cx="310770" cy="367261"/>
            <a:chOff x="-60597975" y="3367475"/>
            <a:chExt cx="268600" cy="317425"/>
          </a:xfrm>
        </p:grpSpPr>
        <p:sp>
          <p:nvSpPr>
            <p:cNvPr id="6241" name="Google Shape;6241;p86"/>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86"/>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86"/>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86"/>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86"/>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6" name="Google Shape;6246;p86"/>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7" name="Google Shape;6247;p86"/>
          <p:cNvGrpSpPr/>
          <p:nvPr/>
        </p:nvGrpSpPr>
        <p:grpSpPr>
          <a:xfrm>
            <a:off x="2617740" y="3706136"/>
            <a:ext cx="366364" cy="262465"/>
            <a:chOff x="-60621600" y="4145650"/>
            <a:chExt cx="316650" cy="226850"/>
          </a:xfrm>
        </p:grpSpPr>
        <p:sp>
          <p:nvSpPr>
            <p:cNvPr id="6248" name="Google Shape;6248;p86"/>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86"/>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86"/>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1" name="Google Shape;6251;p86"/>
          <p:cNvGrpSpPr/>
          <p:nvPr/>
        </p:nvGrpSpPr>
        <p:grpSpPr>
          <a:xfrm>
            <a:off x="3954392" y="3654635"/>
            <a:ext cx="359972" cy="365467"/>
            <a:chOff x="-59400775" y="4084200"/>
            <a:chExt cx="311125" cy="315875"/>
          </a:xfrm>
        </p:grpSpPr>
        <p:sp>
          <p:nvSpPr>
            <p:cNvPr id="6252" name="Google Shape;6252;p86"/>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86"/>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86"/>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86"/>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86"/>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86"/>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8" name="Google Shape;6258;p86"/>
          <p:cNvGrpSpPr/>
          <p:nvPr/>
        </p:nvGrpSpPr>
        <p:grpSpPr>
          <a:xfrm>
            <a:off x="2178486" y="1380466"/>
            <a:ext cx="365438" cy="366364"/>
            <a:chOff x="-64044600" y="3360375"/>
            <a:chExt cx="315850" cy="316650"/>
          </a:xfrm>
        </p:grpSpPr>
        <p:sp>
          <p:nvSpPr>
            <p:cNvPr id="6259" name="Google Shape;6259;p86"/>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86"/>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86"/>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2" name="Google Shape;6262;p86"/>
          <p:cNvGrpSpPr/>
          <p:nvPr/>
        </p:nvGrpSpPr>
        <p:grpSpPr>
          <a:xfrm>
            <a:off x="2204909" y="1823018"/>
            <a:ext cx="312592" cy="367261"/>
            <a:chOff x="-64022550" y="3727425"/>
            <a:chExt cx="270175" cy="317425"/>
          </a:xfrm>
        </p:grpSpPr>
        <p:sp>
          <p:nvSpPr>
            <p:cNvPr id="6263" name="Google Shape;6263;p86"/>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86"/>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86"/>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6" name="Google Shape;6266;p86"/>
          <p:cNvGrpSpPr/>
          <p:nvPr/>
        </p:nvGrpSpPr>
        <p:grpSpPr>
          <a:xfrm>
            <a:off x="2229047" y="2251918"/>
            <a:ext cx="264317" cy="367290"/>
            <a:chOff x="-64001300" y="4093650"/>
            <a:chExt cx="228450" cy="317450"/>
          </a:xfrm>
        </p:grpSpPr>
        <p:sp>
          <p:nvSpPr>
            <p:cNvPr id="6267" name="Google Shape;6267;p86"/>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86"/>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86"/>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86"/>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1" name="Google Shape;6271;p86"/>
          <p:cNvGrpSpPr/>
          <p:nvPr/>
        </p:nvGrpSpPr>
        <p:grpSpPr>
          <a:xfrm>
            <a:off x="848051" y="2745210"/>
            <a:ext cx="359972" cy="366480"/>
            <a:chOff x="-62148800" y="3377700"/>
            <a:chExt cx="311125" cy="316750"/>
          </a:xfrm>
        </p:grpSpPr>
        <p:sp>
          <p:nvSpPr>
            <p:cNvPr id="6272" name="Google Shape;6272;p86"/>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86"/>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4" name="Google Shape;6274;p86"/>
          <p:cNvGrpSpPr/>
          <p:nvPr/>
        </p:nvGrpSpPr>
        <p:grpSpPr>
          <a:xfrm>
            <a:off x="843958" y="3195207"/>
            <a:ext cx="368157" cy="367290"/>
            <a:chOff x="-62154300" y="3743950"/>
            <a:chExt cx="318200" cy="317450"/>
          </a:xfrm>
        </p:grpSpPr>
        <p:sp>
          <p:nvSpPr>
            <p:cNvPr id="6275" name="Google Shape;6275;p86"/>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86"/>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7" name="Google Shape;6277;p86"/>
          <p:cNvGrpSpPr/>
          <p:nvPr/>
        </p:nvGrpSpPr>
        <p:grpSpPr>
          <a:xfrm>
            <a:off x="843944" y="3654187"/>
            <a:ext cx="368186" cy="366364"/>
            <a:chOff x="-62151950" y="4111775"/>
            <a:chExt cx="318225" cy="316650"/>
          </a:xfrm>
        </p:grpSpPr>
        <p:sp>
          <p:nvSpPr>
            <p:cNvPr id="6278" name="Google Shape;6278;p86"/>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86"/>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86"/>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86"/>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2" name="Google Shape;6282;p86"/>
          <p:cNvGrpSpPr/>
          <p:nvPr/>
        </p:nvGrpSpPr>
        <p:grpSpPr>
          <a:xfrm>
            <a:off x="3062568" y="2744733"/>
            <a:ext cx="368157" cy="367434"/>
            <a:chOff x="-60254550" y="3367325"/>
            <a:chExt cx="318200" cy="317575"/>
          </a:xfrm>
        </p:grpSpPr>
        <p:sp>
          <p:nvSpPr>
            <p:cNvPr id="6283" name="Google Shape;6283;p86"/>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86"/>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86"/>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86"/>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7" name="Google Shape;6287;p86"/>
          <p:cNvGrpSpPr/>
          <p:nvPr/>
        </p:nvGrpSpPr>
        <p:grpSpPr>
          <a:xfrm>
            <a:off x="3063465" y="3195727"/>
            <a:ext cx="366364" cy="366248"/>
            <a:chOff x="-60255350" y="3733825"/>
            <a:chExt cx="316650" cy="316550"/>
          </a:xfrm>
        </p:grpSpPr>
        <p:sp>
          <p:nvSpPr>
            <p:cNvPr id="6288" name="Google Shape;6288;p86"/>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86"/>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86"/>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86"/>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86"/>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86"/>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86"/>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5" name="Google Shape;6295;p86"/>
          <p:cNvGrpSpPr/>
          <p:nvPr/>
        </p:nvGrpSpPr>
        <p:grpSpPr>
          <a:xfrm>
            <a:off x="3091262" y="3654635"/>
            <a:ext cx="310770" cy="365467"/>
            <a:chOff x="-60232500" y="4101525"/>
            <a:chExt cx="268600" cy="315875"/>
          </a:xfrm>
        </p:grpSpPr>
        <p:sp>
          <p:nvSpPr>
            <p:cNvPr id="6296" name="Google Shape;6296;p86"/>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86"/>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8" name="Google Shape;6298;p86"/>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9" name="Google Shape;6299;p86"/>
          <p:cNvGrpSpPr/>
          <p:nvPr/>
        </p:nvGrpSpPr>
        <p:grpSpPr>
          <a:xfrm>
            <a:off x="2624262" y="1380466"/>
            <a:ext cx="368186" cy="366364"/>
            <a:chOff x="-63679950" y="3360375"/>
            <a:chExt cx="318225" cy="316650"/>
          </a:xfrm>
        </p:grpSpPr>
        <p:sp>
          <p:nvSpPr>
            <p:cNvPr id="6300" name="Google Shape;6300;p86"/>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86"/>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86"/>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86"/>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4" name="Google Shape;6304;p86"/>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5" name="Google Shape;6305;p86"/>
          <p:cNvGrpSpPr/>
          <p:nvPr/>
        </p:nvGrpSpPr>
        <p:grpSpPr>
          <a:xfrm>
            <a:off x="2622889" y="2251803"/>
            <a:ext cx="370934" cy="367521"/>
            <a:chOff x="-63679950" y="4093450"/>
            <a:chExt cx="320600" cy="317650"/>
          </a:xfrm>
        </p:grpSpPr>
        <p:sp>
          <p:nvSpPr>
            <p:cNvPr id="6306" name="Google Shape;6306;p86"/>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86"/>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86"/>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9" name="Google Shape;6309;p86"/>
          <p:cNvGrpSpPr/>
          <p:nvPr/>
        </p:nvGrpSpPr>
        <p:grpSpPr>
          <a:xfrm>
            <a:off x="1283006" y="2744805"/>
            <a:ext cx="366364" cy="367290"/>
            <a:chOff x="-61784125" y="3377700"/>
            <a:chExt cx="316650" cy="317450"/>
          </a:xfrm>
        </p:grpSpPr>
        <p:sp>
          <p:nvSpPr>
            <p:cNvPr id="6310" name="Google Shape;6310;p86"/>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86"/>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86"/>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86"/>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86"/>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86"/>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86"/>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7" name="Google Shape;6317;p86"/>
          <p:cNvGrpSpPr/>
          <p:nvPr/>
        </p:nvGrpSpPr>
        <p:grpSpPr>
          <a:xfrm>
            <a:off x="1283006" y="3195207"/>
            <a:ext cx="366364" cy="367290"/>
            <a:chOff x="-61783350" y="3743950"/>
            <a:chExt cx="316650" cy="317450"/>
          </a:xfrm>
        </p:grpSpPr>
        <p:sp>
          <p:nvSpPr>
            <p:cNvPr id="6318" name="Google Shape;6318;p86"/>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86"/>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20" name="Google Shape;6320;p86"/>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86"/>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86"/>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3" name="Google Shape;6323;p86"/>
          <p:cNvGrpSpPr/>
          <p:nvPr/>
        </p:nvGrpSpPr>
        <p:grpSpPr>
          <a:xfrm>
            <a:off x="3504430" y="3655040"/>
            <a:ext cx="369112" cy="364657"/>
            <a:chOff x="-59869425" y="4102225"/>
            <a:chExt cx="319025" cy="315175"/>
          </a:xfrm>
        </p:grpSpPr>
        <p:sp>
          <p:nvSpPr>
            <p:cNvPr id="6324" name="Google Shape;6324;p86"/>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86"/>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86"/>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86"/>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8" name="Google Shape;6328;p86"/>
          <p:cNvGrpSpPr/>
          <p:nvPr/>
        </p:nvGrpSpPr>
        <p:grpSpPr>
          <a:xfrm>
            <a:off x="2623233" y="4123862"/>
            <a:ext cx="366364" cy="365467"/>
            <a:chOff x="-59029025" y="3711650"/>
            <a:chExt cx="316650" cy="315875"/>
          </a:xfrm>
        </p:grpSpPr>
        <p:sp>
          <p:nvSpPr>
            <p:cNvPr id="6329" name="Google Shape;6329;p86"/>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86"/>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86"/>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86"/>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86"/>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86"/>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86"/>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6" name="Google Shape;6336;p86"/>
          <p:cNvGrpSpPr/>
          <p:nvPr/>
        </p:nvGrpSpPr>
        <p:grpSpPr>
          <a:xfrm>
            <a:off x="4859311" y="1379917"/>
            <a:ext cx="351940" cy="348188"/>
            <a:chOff x="581525" y="3254850"/>
            <a:chExt cx="297750" cy="294575"/>
          </a:xfrm>
        </p:grpSpPr>
        <p:sp>
          <p:nvSpPr>
            <p:cNvPr id="6337" name="Google Shape;6337;p86"/>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86"/>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86"/>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0" name="Google Shape;6340;p86"/>
          <p:cNvGrpSpPr/>
          <p:nvPr/>
        </p:nvGrpSpPr>
        <p:grpSpPr>
          <a:xfrm>
            <a:off x="4858380" y="1818853"/>
            <a:ext cx="353802" cy="351497"/>
            <a:chOff x="580725" y="3617925"/>
            <a:chExt cx="299325" cy="297375"/>
          </a:xfrm>
        </p:grpSpPr>
        <p:sp>
          <p:nvSpPr>
            <p:cNvPr id="6341" name="Google Shape;6341;p86"/>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86"/>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86"/>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86"/>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86"/>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6" name="Google Shape;6346;p86"/>
          <p:cNvGrpSpPr/>
          <p:nvPr/>
        </p:nvGrpSpPr>
        <p:grpSpPr>
          <a:xfrm>
            <a:off x="4860242" y="2266043"/>
            <a:ext cx="350079" cy="350079"/>
            <a:chOff x="583100" y="3982600"/>
            <a:chExt cx="296175" cy="296175"/>
          </a:xfrm>
        </p:grpSpPr>
        <p:sp>
          <p:nvSpPr>
            <p:cNvPr id="6347" name="Google Shape;6347;p86"/>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86"/>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86"/>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86"/>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86"/>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86"/>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86"/>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4" name="Google Shape;6354;p86"/>
          <p:cNvGrpSpPr/>
          <p:nvPr/>
        </p:nvGrpSpPr>
        <p:grpSpPr>
          <a:xfrm>
            <a:off x="7092856" y="1379667"/>
            <a:ext cx="307231" cy="348690"/>
            <a:chOff x="2423775" y="3226875"/>
            <a:chExt cx="259925" cy="295000"/>
          </a:xfrm>
        </p:grpSpPr>
        <p:sp>
          <p:nvSpPr>
            <p:cNvPr id="6355" name="Google Shape;6355;p86"/>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86"/>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86"/>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8" name="Google Shape;6358;p86"/>
          <p:cNvGrpSpPr/>
          <p:nvPr/>
        </p:nvGrpSpPr>
        <p:grpSpPr>
          <a:xfrm>
            <a:off x="7070043" y="1820952"/>
            <a:ext cx="352857" cy="347301"/>
            <a:chOff x="2404875" y="3592725"/>
            <a:chExt cx="298525" cy="293825"/>
          </a:xfrm>
        </p:grpSpPr>
        <p:sp>
          <p:nvSpPr>
            <p:cNvPr id="6359" name="Google Shape;6359;p86"/>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86"/>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86"/>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2" name="Google Shape;6362;p86"/>
          <p:cNvGrpSpPr/>
          <p:nvPr/>
        </p:nvGrpSpPr>
        <p:grpSpPr>
          <a:xfrm>
            <a:off x="7070974" y="2266517"/>
            <a:ext cx="350995" cy="349133"/>
            <a:chOff x="2404875" y="3955825"/>
            <a:chExt cx="296950" cy="295375"/>
          </a:xfrm>
        </p:grpSpPr>
        <p:sp>
          <p:nvSpPr>
            <p:cNvPr id="6363" name="Google Shape;6363;p86"/>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86"/>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86"/>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86"/>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7" name="Google Shape;6367;p86"/>
          <p:cNvGrpSpPr/>
          <p:nvPr/>
        </p:nvGrpSpPr>
        <p:grpSpPr>
          <a:xfrm>
            <a:off x="5764954" y="2730711"/>
            <a:ext cx="349163" cy="350079"/>
            <a:chOff x="4263650" y="3235150"/>
            <a:chExt cx="295400" cy="296175"/>
          </a:xfrm>
        </p:grpSpPr>
        <p:sp>
          <p:nvSpPr>
            <p:cNvPr id="6368" name="Google Shape;6368;p86"/>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86"/>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86"/>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86"/>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86"/>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3" name="Google Shape;6373;p86"/>
          <p:cNvGrpSpPr/>
          <p:nvPr/>
        </p:nvGrpSpPr>
        <p:grpSpPr>
          <a:xfrm>
            <a:off x="5762634" y="3189872"/>
            <a:ext cx="353802" cy="327739"/>
            <a:chOff x="4266025" y="3609275"/>
            <a:chExt cx="299325" cy="277275"/>
          </a:xfrm>
        </p:grpSpPr>
        <p:sp>
          <p:nvSpPr>
            <p:cNvPr id="6374" name="Google Shape;6374;p86"/>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86"/>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6" name="Google Shape;6376;p86"/>
          <p:cNvGrpSpPr/>
          <p:nvPr/>
        </p:nvGrpSpPr>
        <p:grpSpPr>
          <a:xfrm>
            <a:off x="5763092" y="3655259"/>
            <a:ext cx="352886" cy="349133"/>
            <a:chOff x="4263650" y="3963700"/>
            <a:chExt cx="298550" cy="295375"/>
          </a:xfrm>
        </p:grpSpPr>
        <p:sp>
          <p:nvSpPr>
            <p:cNvPr id="6377" name="Google Shape;6377;p86"/>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86"/>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86"/>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86"/>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86"/>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86"/>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86"/>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4" name="Google Shape;6384;p86"/>
          <p:cNvGrpSpPr/>
          <p:nvPr/>
        </p:nvGrpSpPr>
        <p:grpSpPr>
          <a:xfrm>
            <a:off x="8041429" y="2730711"/>
            <a:ext cx="226264" cy="350079"/>
            <a:chOff x="6164975" y="3211525"/>
            <a:chExt cx="191425" cy="296175"/>
          </a:xfrm>
        </p:grpSpPr>
        <p:sp>
          <p:nvSpPr>
            <p:cNvPr id="6385" name="Google Shape;6385;p86"/>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86"/>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86"/>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86"/>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86"/>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86"/>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86"/>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2" name="Google Shape;6392;p86"/>
          <p:cNvGrpSpPr/>
          <p:nvPr/>
        </p:nvGrpSpPr>
        <p:grpSpPr>
          <a:xfrm>
            <a:off x="5303466" y="1378987"/>
            <a:ext cx="352886" cy="350049"/>
            <a:chOff x="946175" y="3253275"/>
            <a:chExt cx="298550" cy="296150"/>
          </a:xfrm>
        </p:grpSpPr>
        <p:sp>
          <p:nvSpPr>
            <p:cNvPr id="6393" name="Google Shape;6393;p86"/>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86"/>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86"/>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86"/>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86"/>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8" name="Google Shape;6398;p86"/>
          <p:cNvGrpSpPr/>
          <p:nvPr/>
        </p:nvGrpSpPr>
        <p:grpSpPr>
          <a:xfrm>
            <a:off x="5304397" y="1820951"/>
            <a:ext cx="351024" cy="347301"/>
            <a:chOff x="946175" y="3619500"/>
            <a:chExt cx="296975" cy="293825"/>
          </a:xfrm>
        </p:grpSpPr>
        <p:sp>
          <p:nvSpPr>
            <p:cNvPr id="6399" name="Google Shape;6399;p86"/>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86"/>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86"/>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86"/>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86"/>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86"/>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5" name="Google Shape;6405;p86"/>
          <p:cNvGrpSpPr/>
          <p:nvPr/>
        </p:nvGrpSpPr>
        <p:grpSpPr>
          <a:xfrm>
            <a:off x="5303939" y="2265585"/>
            <a:ext cx="351940" cy="350995"/>
            <a:chOff x="944600" y="3981825"/>
            <a:chExt cx="297750" cy="296950"/>
          </a:xfrm>
        </p:grpSpPr>
        <p:sp>
          <p:nvSpPr>
            <p:cNvPr id="6406" name="Google Shape;6406;p86"/>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86"/>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86"/>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86"/>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0" name="Google Shape;6410;p86"/>
          <p:cNvGrpSpPr/>
          <p:nvPr/>
        </p:nvGrpSpPr>
        <p:grpSpPr>
          <a:xfrm>
            <a:off x="7520875" y="1379445"/>
            <a:ext cx="350079" cy="349133"/>
            <a:chOff x="2768750" y="3227275"/>
            <a:chExt cx="296175" cy="295375"/>
          </a:xfrm>
        </p:grpSpPr>
        <p:sp>
          <p:nvSpPr>
            <p:cNvPr id="6411" name="Google Shape;6411;p86"/>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86"/>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86"/>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86"/>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86"/>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86"/>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86"/>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86"/>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9" name="Google Shape;6419;p86"/>
          <p:cNvGrpSpPr/>
          <p:nvPr/>
        </p:nvGrpSpPr>
        <p:grpSpPr>
          <a:xfrm>
            <a:off x="7541826" y="1820317"/>
            <a:ext cx="308177" cy="348572"/>
            <a:chOff x="2786075" y="3591800"/>
            <a:chExt cx="260725" cy="294900"/>
          </a:xfrm>
        </p:grpSpPr>
        <p:sp>
          <p:nvSpPr>
            <p:cNvPr id="6420" name="Google Shape;6420;p86"/>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86"/>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86"/>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86"/>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86"/>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5" name="Google Shape;6425;p86"/>
          <p:cNvGrpSpPr/>
          <p:nvPr/>
        </p:nvGrpSpPr>
        <p:grpSpPr>
          <a:xfrm>
            <a:off x="7582324" y="2266044"/>
            <a:ext cx="227180" cy="350079"/>
            <a:chOff x="2819150" y="3955025"/>
            <a:chExt cx="192200" cy="296175"/>
          </a:xfrm>
        </p:grpSpPr>
        <p:sp>
          <p:nvSpPr>
            <p:cNvPr id="6426" name="Google Shape;6426;p86"/>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86"/>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86"/>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86"/>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0" name="Google Shape;6430;p86"/>
          <p:cNvGrpSpPr/>
          <p:nvPr/>
        </p:nvGrpSpPr>
        <p:grpSpPr>
          <a:xfrm>
            <a:off x="6206097" y="2731642"/>
            <a:ext cx="349133" cy="348217"/>
            <a:chOff x="4629125" y="3235150"/>
            <a:chExt cx="295375" cy="294600"/>
          </a:xfrm>
        </p:grpSpPr>
        <p:sp>
          <p:nvSpPr>
            <p:cNvPr id="6431" name="Google Shape;6431;p86"/>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86"/>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86"/>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86"/>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86"/>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6" name="Google Shape;6436;p86"/>
          <p:cNvGrpSpPr/>
          <p:nvPr/>
        </p:nvGrpSpPr>
        <p:grpSpPr>
          <a:xfrm>
            <a:off x="6206082" y="3179175"/>
            <a:ext cx="349163" cy="349133"/>
            <a:chOff x="4628325" y="3599825"/>
            <a:chExt cx="295400" cy="295375"/>
          </a:xfrm>
        </p:grpSpPr>
        <p:sp>
          <p:nvSpPr>
            <p:cNvPr id="6437" name="Google Shape;6437;p86"/>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86"/>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86"/>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86"/>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86"/>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86"/>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86"/>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86"/>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86"/>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86"/>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86"/>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86"/>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9" name="Google Shape;6449;p86"/>
          <p:cNvGrpSpPr/>
          <p:nvPr/>
        </p:nvGrpSpPr>
        <p:grpSpPr>
          <a:xfrm>
            <a:off x="6227033" y="3654786"/>
            <a:ext cx="307261" cy="350079"/>
            <a:chOff x="4645650" y="3962900"/>
            <a:chExt cx="259950" cy="296175"/>
          </a:xfrm>
        </p:grpSpPr>
        <p:sp>
          <p:nvSpPr>
            <p:cNvPr id="6450" name="Google Shape;6450;p86"/>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86"/>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86"/>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86"/>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86"/>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86"/>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6" name="Google Shape;6456;p86"/>
          <p:cNvGrpSpPr/>
          <p:nvPr/>
        </p:nvGrpSpPr>
        <p:grpSpPr>
          <a:xfrm>
            <a:off x="7979994" y="3179648"/>
            <a:ext cx="349133" cy="348188"/>
            <a:chOff x="6143725" y="3582500"/>
            <a:chExt cx="295375" cy="294575"/>
          </a:xfrm>
        </p:grpSpPr>
        <p:sp>
          <p:nvSpPr>
            <p:cNvPr id="6457" name="Google Shape;6457;p86"/>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86"/>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86"/>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86"/>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86"/>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86"/>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86"/>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4" name="Google Shape;6464;p86"/>
          <p:cNvGrpSpPr/>
          <p:nvPr/>
        </p:nvGrpSpPr>
        <p:grpSpPr>
          <a:xfrm>
            <a:off x="5748820" y="1378987"/>
            <a:ext cx="350995" cy="350049"/>
            <a:chOff x="1310075" y="3253275"/>
            <a:chExt cx="296950" cy="296150"/>
          </a:xfrm>
        </p:grpSpPr>
        <p:sp>
          <p:nvSpPr>
            <p:cNvPr id="6465" name="Google Shape;6465;p86"/>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86"/>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86"/>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8" name="Google Shape;6468;p86"/>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9" name="Google Shape;6469;p86"/>
          <p:cNvGrpSpPr/>
          <p:nvPr/>
        </p:nvGrpSpPr>
        <p:grpSpPr>
          <a:xfrm>
            <a:off x="5748347" y="2265246"/>
            <a:ext cx="351941" cy="351675"/>
            <a:chOff x="1310075" y="3980250"/>
            <a:chExt cx="297750" cy="297525"/>
          </a:xfrm>
        </p:grpSpPr>
        <p:sp>
          <p:nvSpPr>
            <p:cNvPr id="6470" name="Google Shape;6470;p86"/>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86"/>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86"/>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86"/>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4" name="Google Shape;6474;p86"/>
          <p:cNvGrpSpPr/>
          <p:nvPr/>
        </p:nvGrpSpPr>
        <p:grpSpPr>
          <a:xfrm>
            <a:off x="8013136" y="1379445"/>
            <a:ext cx="266305" cy="349133"/>
            <a:chOff x="3167275" y="3227275"/>
            <a:chExt cx="225300" cy="295375"/>
          </a:xfrm>
        </p:grpSpPr>
        <p:sp>
          <p:nvSpPr>
            <p:cNvPr id="6475" name="Google Shape;6475;p86"/>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86"/>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86"/>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86"/>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86"/>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80" name="Google Shape;6480;p86"/>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81" name="Google Shape;6481;p86"/>
          <p:cNvGrpSpPr/>
          <p:nvPr/>
        </p:nvGrpSpPr>
        <p:grpSpPr>
          <a:xfrm>
            <a:off x="7970318" y="2266502"/>
            <a:ext cx="351940" cy="349163"/>
            <a:chOff x="3133425" y="3955025"/>
            <a:chExt cx="297750" cy="295400"/>
          </a:xfrm>
        </p:grpSpPr>
        <p:sp>
          <p:nvSpPr>
            <p:cNvPr id="6482" name="Google Shape;6482;p86"/>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86"/>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86"/>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5" name="Google Shape;6485;p86"/>
          <p:cNvGrpSpPr/>
          <p:nvPr/>
        </p:nvGrpSpPr>
        <p:grpSpPr>
          <a:xfrm>
            <a:off x="6650491" y="2730090"/>
            <a:ext cx="350079" cy="351320"/>
            <a:chOff x="4991425" y="3234750"/>
            <a:chExt cx="296175" cy="297225"/>
          </a:xfrm>
        </p:grpSpPr>
        <p:sp>
          <p:nvSpPr>
            <p:cNvPr id="6486" name="Google Shape;6486;p86"/>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86"/>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86"/>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86"/>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86"/>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86"/>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2" name="Google Shape;6492;p86"/>
          <p:cNvGrpSpPr/>
          <p:nvPr/>
        </p:nvGrpSpPr>
        <p:grpSpPr>
          <a:xfrm>
            <a:off x="6650491" y="3199653"/>
            <a:ext cx="350079" cy="308177"/>
            <a:chOff x="4991425" y="3617150"/>
            <a:chExt cx="296175" cy="260725"/>
          </a:xfrm>
        </p:grpSpPr>
        <p:sp>
          <p:nvSpPr>
            <p:cNvPr id="6493" name="Google Shape;6493;p86"/>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86"/>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86"/>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86"/>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86"/>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86"/>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86"/>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0" name="Google Shape;6500;p86"/>
          <p:cNvGrpSpPr/>
          <p:nvPr/>
        </p:nvGrpSpPr>
        <p:grpSpPr>
          <a:xfrm>
            <a:off x="6727764" y="3655244"/>
            <a:ext cx="195532" cy="349163"/>
            <a:chOff x="5056800" y="3962900"/>
            <a:chExt cx="165425" cy="295400"/>
          </a:xfrm>
        </p:grpSpPr>
        <p:sp>
          <p:nvSpPr>
            <p:cNvPr id="6501" name="Google Shape;6501;p86"/>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86"/>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86"/>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4" name="Google Shape;6504;p86"/>
          <p:cNvGrpSpPr/>
          <p:nvPr/>
        </p:nvGrpSpPr>
        <p:grpSpPr>
          <a:xfrm>
            <a:off x="7979062" y="3655260"/>
            <a:ext cx="350995" cy="349133"/>
            <a:chOff x="6168925" y="3936925"/>
            <a:chExt cx="296950" cy="295375"/>
          </a:xfrm>
        </p:grpSpPr>
        <p:sp>
          <p:nvSpPr>
            <p:cNvPr id="6505" name="Google Shape;6505;p86"/>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86"/>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86"/>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86"/>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86"/>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86"/>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1" name="Google Shape;6511;p86"/>
          <p:cNvGrpSpPr/>
          <p:nvPr/>
        </p:nvGrpSpPr>
        <p:grpSpPr>
          <a:xfrm>
            <a:off x="6192781" y="1372332"/>
            <a:ext cx="348188" cy="349133"/>
            <a:chOff x="1674750" y="3254050"/>
            <a:chExt cx="294575" cy="295375"/>
          </a:xfrm>
        </p:grpSpPr>
        <p:sp>
          <p:nvSpPr>
            <p:cNvPr id="6512" name="Google Shape;6512;p86"/>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86"/>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86"/>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5" name="Google Shape;6515;p86"/>
          <p:cNvGrpSpPr/>
          <p:nvPr/>
        </p:nvGrpSpPr>
        <p:grpSpPr>
          <a:xfrm>
            <a:off x="6207177" y="1820035"/>
            <a:ext cx="319347" cy="349133"/>
            <a:chOff x="1687350" y="3618725"/>
            <a:chExt cx="270175" cy="295375"/>
          </a:xfrm>
        </p:grpSpPr>
        <p:sp>
          <p:nvSpPr>
            <p:cNvPr id="6516" name="Google Shape;6516;p86"/>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86"/>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86"/>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9" name="Google Shape;6519;p86"/>
          <p:cNvGrpSpPr/>
          <p:nvPr/>
        </p:nvGrpSpPr>
        <p:grpSpPr>
          <a:xfrm>
            <a:off x="6190880" y="2266516"/>
            <a:ext cx="351940" cy="349133"/>
            <a:chOff x="1672375" y="3982600"/>
            <a:chExt cx="297750" cy="295375"/>
          </a:xfrm>
        </p:grpSpPr>
        <p:sp>
          <p:nvSpPr>
            <p:cNvPr id="6520" name="Google Shape;6520;p86"/>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86"/>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86"/>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3" name="Google Shape;6523;p86"/>
          <p:cNvGrpSpPr/>
          <p:nvPr/>
        </p:nvGrpSpPr>
        <p:grpSpPr>
          <a:xfrm>
            <a:off x="4882872" y="2730711"/>
            <a:ext cx="350079" cy="350079"/>
            <a:chOff x="3497300" y="3227275"/>
            <a:chExt cx="296175" cy="296175"/>
          </a:xfrm>
        </p:grpSpPr>
        <p:sp>
          <p:nvSpPr>
            <p:cNvPr id="6524" name="Google Shape;6524;p86"/>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86"/>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86"/>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86"/>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86"/>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86"/>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86"/>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86"/>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2" name="Google Shape;6532;p86"/>
          <p:cNvGrpSpPr/>
          <p:nvPr/>
        </p:nvGrpSpPr>
        <p:grpSpPr>
          <a:xfrm>
            <a:off x="4883345" y="3180106"/>
            <a:ext cx="349133" cy="347272"/>
            <a:chOff x="3497300" y="3591950"/>
            <a:chExt cx="295375" cy="293800"/>
          </a:xfrm>
        </p:grpSpPr>
        <p:sp>
          <p:nvSpPr>
            <p:cNvPr id="6533" name="Google Shape;6533;p86"/>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86"/>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86"/>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86"/>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86"/>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86"/>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86"/>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86"/>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1" name="Google Shape;6541;p86"/>
          <p:cNvGrpSpPr/>
          <p:nvPr/>
        </p:nvGrpSpPr>
        <p:grpSpPr>
          <a:xfrm>
            <a:off x="4883345" y="3655244"/>
            <a:ext cx="349133" cy="349163"/>
            <a:chOff x="3497300" y="3955025"/>
            <a:chExt cx="295375" cy="295400"/>
          </a:xfrm>
        </p:grpSpPr>
        <p:sp>
          <p:nvSpPr>
            <p:cNvPr id="6542" name="Google Shape;6542;p86"/>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86"/>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86"/>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5" name="Google Shape;6545;p86"/>
          <p:cNvGrpSpPr/>
          <p:nvPr/>
        </p:nvGrpSpPr>
        <p:grpSpPr>
          <a:xfrm>
            <a:off x="7107917" y="2731435"/>
            <a:ext cx="327739" cy="348631"/>
            <a:chOff x="5364750" y="3235150"/>
            <a:chExt cx="277275" cy="294950"/>
          </a:xfrm>
        </p:grpSpPr>
        <p:sp>
          <p:nvSpPr>
            <p:cNvPr id="6546" name="Google Shape;6546;p86"/>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86"/>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86"/>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86"/>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86"/>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86"/>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86"/>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86"/>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4" name="Google Shape;6554;p86"/>
          <p:cNvGrpSpPr/>
          <p:nvPr/>
        </p:nvGrpSpPr>
        <p:grpSpPr>
          <a:xfrm>
            <a:off x="7096274" y="3177771"/>
            <a:ext cx="351024" cy="351941"/>
            <a:chOff x="5355300" y="3598250"/>
            <a:chExt cx="296975" cy="297750"/>
          </a:xfrm>
        </p:grpSpPr>
        <p:sp>
          <p:nvSpPr>
            <p:cNvPr id="6555" name="Google Shape;6555;p86"/>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86"/>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86"/>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86"/>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86"/>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86"/>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86"/>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86"/>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3" name="Google Shape;6563;p86"/>
          <p:cNvGrpSpPr/>
          <p:nvPr/>
        </p:nvGrpSpPr>
        <p:grpSpPr>
          <a:xfrm>
            <a:off x="7100470" y="3716693"/>
            <a:ext cx="342632" cy="226264"/>
            <a:chOff x="5358450" y="4015675"/>
            <a:chExt cx="289875" cy="191425"/>
          </a:xfrm>
        </p:grpSpPr>
        <p:sp>
          <p:nvSpPr>
            <p:cNvPr id="6564" name="Google Shape;6564;p86"/>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86"/>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86"/>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86"/>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8" name="Google Shape;6568;p86"/>
          <p:cNvGrpSpPr/>
          <p:nvPr/>
        </p:nvGrpSpPr>
        <p:grpSpPr>
          <a:xfrm>
            <a:off x="6226953" y="4099224"/>
            <a:ext cx="351024" cy="325464"/>
            <a:chOff x="6543825" y="3202075"/>
            <a:chExt cx="296975" cy="275350"/>
          </a:xfrm>
        </p:grpSpPr>
        <p:sp>
          <p:nvSpPr>
            <p:cNvPr id="6569" name="Google Shape;6569;p86"/>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86"/>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86"/>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86"/>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86"/>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86"/>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86"/>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6" name="Google Shape;6576;p86"/>
          <p:cNvGrpSpPr/>
          <p:nvPr/>
        </p:nvGrpSpPr>
        <p:grpSpPr>
          <a:xfrm>
            <a:off x="6633934" y="1378972"/>
            <a:ext cx="350079" cy="350079"/>
            <a:chOff x="2037825" y="3254050"/>
            <a:chExt cx="296175" cy="296175"/>
          </a:xfrm>
        </p:grpSpPr>
        <p:sp>
          <p:nvSpPr>
            <p:cNvPr id="6577" name="Google Shape;6577;p86"/>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86"/>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86"/>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86"/>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86"/>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86"/>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3" name="Google Shape;6583;p86"/>
          <p:cNvGrpSpPr/>
          <p:nvPr/>
        </p:nvGrpSpPr>
        <p:grpSpPr>
          <a:xfrm>
            <a:off x="6632072" y="1820139"/>
            <a:ext cx="353802" cy="348926"/>
            <a:chOff x="2034675" y="3617925"/>
            <a:chExt cx="299325" cy="295200"/>
          </a:xfrm>
        </p:grpSpPr>
        <p:sp>
          <p:nvSpPr>
            <p:cNvPr id="6584" name="Google Shape;6584;p86"/>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86"/>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86"/>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86"/>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86"/>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9" name="Google Shape;6589;p86"/>
          <p:cNvGrpSpPr/>
          <p:nvPr/>
        </p:nvGrpSpPr>
        <p:grpSpPr>
          <a:xfrm>
            <a:off x="6633934" y="2266516"/>
            <a:ext cx="350079" cy="349133"/>
            <a:chOff x="2037825" y="3981825"/>
            <a:chExt cx="296175" cy="295375"/>
          </a:xfrm>
        </p:grpSpPr>
        <p:sp>
          <p:nvSpPr>
            <p:cNvPr id="6590" name="Google Shape;6590;p86"/>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86"/>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86"/>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3" name="Google Shape;6593;p86"/>
          <p:cNvGrpSpPr/>
          <p:nvPr/>
        </p:nvGrpSpPr>
        <p:grpSpPr>
          <a:xfrm>
            <a:off x="5318952" y="2762832"/>
            <a:ext cx="350079" cy="285837"/>
            <a:chOff x="3860400" y="3254050"/>
            <a:chExt cx="296175" cy="241825"/>
          </a:xfrm>
        </p:grpSpPr>
        <p:sp>
          <p:nvSpPr>
            <p:cNvPr id="6594" name="Google Shape;6594;p86"/>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86"/>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86"/>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86"/>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86"/>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86"/>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86"/>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1" name="Google Shape;6601;p86"/>
          <p:cNvGrpSpPr/>
          <p:nvPr/>
        </p:nvGrpSpPr>
        <p:grpSpPr>
          <a:xfrm>
            <a:off x="5318479" y="3178702"/>
            <a:ext cx="351024" cy="350079"/>
            <a:chOff x="3859600" y="3591950"/>
            <a:chExt cx="296975" cy="296175"/>
          </a:xfrm>
        </p:grpSpPr>
        <p:sp>
          <p:nvSpPr>
            <p:cNvPr id="6602" name="Google Shape;6602;p86"/>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86"/>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86"/>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5" name="Google Shape;6605;p86"/>
          <p:cNvGrpSpPr/>
          <p:nvPr/>
        </p:nvGrpSpPr>
        <p:grpSpPr>
          <a:xfrm>
            <a:off x="5318952" y="3654786"/>
            <a:ext cx="350079" cy="350079"/>
            <a:chOff x="3860400" y="3955025"/>
            <a:chExt cx="296175" cy="296175"/>
          </a:xfrm>
        </p:grpSpPr>
        <p:sp>
          <p:nvSpPr>
            <p:cNvPr id="6606" name="Google Shape;6606;p86"/>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86"/>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86"/>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86"/>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86"/>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1" name="Google Shape;6611;p86"/>
          <p:cNvGrpSpPr/>
          <p:nvPr/>
        </p:nvGrpSpPr>
        <p:grpSpPr>
          <a:xfrm>
            <a:off x="7534167" y="2731184"/>
            <a:ext cx="355664" cy="349133"/>
            <a:chOff x="5716825" y="3235950"/>
            <a:chExt cx="300900" cy="295375"/>
          </a:xfrm>
        </p:grpSpPr>
        <p:sp>
          <p:nvSpPr>
            <p:cNvPr id="6612" name="Google Shape;6612;p86"/>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86"/>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86"/>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86"/>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6" name="Google Shape;6616;p86"/>
          <p:cNvGrpSpPr/>
          <p:nvPr/>
        </p:nvGrpSpPr>
        <p:grpSpPr>
          <a:xfrm>
            <a:off x="7547199" y="3189872"/>
            <a:ext cx="329601" cy="327739"/>
            <a:chOff x="5727850" y="3609275"/>
            <a:chExt cx="278850" cy="277275"/>
          </a:xfrm>
        </p:grpSpPr>
        <p:sp>
          <p:nvSpPr>
            <p:cNvPr id="6617" name="Google Shape;6617;p86"/>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86"/>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86"/>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86"/>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86"/>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2" name="Google Shape;6622;p86"/>
          <p:cNvGrpSpPr/>
          <p:nvPr/>
        </p:nvGrpSpPr>
        <p:grpSpPr>
          <a:xfrm>
            <a:off x="7558383" y="3655259"/>
            <a:ext cx="307231" cy="349133"/>
            <a:chOff x="5736525" y="3963700"/>
            <a:chExt cx="259925" cy="295375"/>
          </a:xfrm>
        </p:grpSpPr>
        <p:sp>
          <p:nvSpPr>
            <p:cNvPr id="6623" name="Google Shape;6623;p86"/>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86"/>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86"/>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86"/>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86"/>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86"/>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86"/>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0" name="Google Shape;6630;p86"/>
          <p:cNvGrpSpPr/>
          <p:nvPr/>
        </p:nvGrpSpPr>
        <p:grpSpPr>
          <a:xfrm>
            <a:off x="6649963" y="4104585"/>
            <a:ext cx="351024" cy="350079"/>
            <a:chOff x="6553275" y="3604550"/>
            <a:chExt cx="296975" cy="296175"/>
          </a:xfrm>
        </p:grpSpPr>
        <p:sp>
          <p:nvSpPr>
            <p:cNvPr id="6631" name="Google Shape;6631;p86"/>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86"/>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86"/>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86"/>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86"/>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86"/>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37" name="Google Shape;6637;p86"/>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6638" name="Google Shape;6638;p86"/>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642" name="Shape 6642"/>
        <p:cNvGrpSpPr/>
        <p:nvPr/>
      </p:nvGrpSpPr>
      <p:grpSpPr>
        <a:xfrm>
          <a:off x="0" y="0"/>
          <a:ext cx="0" cy="0"/>
          <a:chOff x="0" y="0"/>
          <a:chExt cx="0" cy="0"/>
        </a:xfrm>
      </p:grpSpPr>
      <p:grpSp>
        <p:nvGrpSpPr>
          <p:cNvPr id="6643" name="Google Shape;6643;p87"/>
          <p:cNvGrpSpPr/>
          <p:nvPr/>
        </p:nvGrpSpPr>
        <p:grpSpPr>
          <a:xfrm>
            <a:off x="877057" y="1380546"/>
            <a:ext cx="294401" cy="353645"/>
            <a:chOff x="-35814600" y="3202075"/>
            <a:chExt cx="242625" cy="291450"/>
          </a:xfrm>
        </p:grpSpPr>
        <p:sp>
          <p:nvSpPr>
            <p:cNvPr id="6644" name="Google Shape;6644;p87"/>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87"/>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87"/>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87"/>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87"/>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87"/>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87"/>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1" name="Google Shape;6651;p87"/>
          <p:cNvGrpSpPr/>
          <p:nvPr/>
        </p:nvGrpSpPr>
        <p:grpSpPr>
          <a:xfrm>
            <a:off x="847435" y="1821466"/>
            <a:ext cx="353645" cy="353888"/>
            <a:chOff x="-35839800" y="3561025"/>
            <a:chExt cx="291450" cy="291650"/>
          </a:xfrm>
        </p:grpSpPr>
        <p:sp>
          <p:nvSpPr>
            <p:cNvPr id="6652" name="Google Shape;6652;p87"/>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87"/>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87"/>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87"/>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87"/>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87"/>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87"/>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9" name="Google Shape;6659;p87"/>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0" name="Google Shape;6660;p87"/>
          <p:cNvGrpSpPr/>
          <p:nvPr/>
        </p:nvGrpSpPr>
        <p:grpSpPr>
          <a:xfrm>
            <a:off x="3084980" y="1380546"/>
            <a:ext cx="353645" cy="353645"/>
            <a:chOff x="-34003850" y="3227275"/>
            <a:chExt cx="291450" cy="291450"/>
          </a:xfrm>
        </p:grpSpPr>
        <p:sp>
          <p:nvSpPr>
            <p:cNvPr id="6661" name="Google Shape;6661;p87"/>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87"/>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87"/>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87"/>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87"/>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6" name="Google Shape;6666;p87"/>
          <p:cNvGrpSpPr/>
          <p:nvPr/>
        </p:nvGrpSpPr>
        <p:grpSpPr>
          <a:xfrm>
            <a:off x="3084510" y="1821238"/>
            <a:ext cx="354586" cy="354343"/>
            <a:chOff x="-34004625" y="3585850"/>
            <a:chExt cx="292225" cy="292025"/>
          </a:xfrm>
        </p:grpSpPr>
        <p:sp>
          <p:nvSpPr>
            <p:cNvPr id="6667" name="Google Shape;6667;p87"/>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87"/>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87"/>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87"/>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87"/>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2" name="Google Shape;6672;p87"/>
          <p:cNvGrpSpPr/>
          <p:nvPr/>
        </p:nvGrpSpPr>
        <p:grpSpPr>
          <a:xfrm>
            <a:off x="3084025" y="2256439"/>
            <a:ext cx="355557" cy="354616"/>
            <a:chOff x="-34005425" y="3945575"/>
            <a:chExt cx="293025" cy="292250"/>
          </a:xfrm>
        </p:grpSpPr>
        <p:sp>
          <p:nvSpPr>
            <p:cNvPr id="6673" name="Google Shape;6673;p87"/>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87"/>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87"/>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6" name="Google Shape;6676;p87"/>
          <p:cNvGrpSpPr/>
          <p:nvPr/>
        </p:nvGrpSpPr>
        <p:grpSpPr>
          <a:xfrm>
            <a:off x="1731124" y="2729615"/>
            <a:ext cx="358408" cy="355557"/>
            <a:chOff x="-32174975" y="3192625"/>
            <a:chExt cx="295375" cy="293025"/>
          </a:xfrm>
        </p:grpSpPr>
        <p:sp>
          <p:nvSpPr>
            <p:cNvPr id="6677" name="Google Shape;6677;p87"/>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87"/>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87"/>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87"/>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1" name="Google Shape;6681;p87"/>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87"/>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83" name="Google Shape;6683;p87"/>
          <p:cNvGrpSpPr/>
          <p:nvPr/>
        </p:nvGrpSpPr>
        <p:grpSpPr>
          <a:xfrm>
            <a:off x="3970274" y="2730570"/>
            <a:ext cx="354586" cy="353645"/>
            <a:chOff x="-30345325" y="3184750"/>
            <a:chExt cx="292225" cy="291450"/>
          </a:xfrm>
        </p:grpSpPr>
        <p:sp>
          <p:nvSpPr>
            <p:cNvPr id="6684" name="Google Shape;6684;p87"/>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87"/>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87"/>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87"/>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87"/>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9" name="Google Shape;6689;p87"/>
          <p:cNvGrpSpPr/>
          <p:nvPr/>
        </p:nvGrpSpPr>
        <p:grpSpPr>
          <a:xfrm>
            <a:off x="1295026" y="1380546"/>
            <a:ext cx="353645" cy="353645"/>
            <a:chOff x="-35481425" y="3202075"/>
            <a:chExt cx="291450" cy="291450"/>
          </a:xfrm>
        </p:grpSpPr>
        <p:sp>
          <p:nvSpPr>
            <p:cNvPr id="6690" name="Google Shape;6690;p87"/>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87"/>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87"/>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87"/>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87"/>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87"/>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87"/>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7" name="Google Shape;6697;p87"/>
          <p:cNvGrpSpPr/>
          <p:nvPr/>
        </p:nvGrpSpPr>
        <p:grpSpPr>
          <a:xfrm>
            <a:off x="1294556" y="1822072"/>
            <a:ext cx="354586" cy="352675"/>
            <a:chOff x="-35482200" y="3561225"/>
            <a:chExt cx="292225" cy="290650"/>
          </a:xfrm>
        </p:grpSpPr>
        <p:sp>
          <p:nvSpPr>
            <p:cNvPr id="6698" name="Google Shape;6698;p87"/>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87"/>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87"/>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1" name="Google Shape;6701;p87"/>
          <p:cNvGrpSpPr/>
          <p:nvPr/>
        </p:nvGrpSpPr>
        <p:grpSpPr>
          <a:xfrm>
            <a:off x="1295026" y="2256940"/>
            <a:ext cx="353645" cy="353615"/>
            <a:chOff x="-35481425" y="3919600"/>
            <a:chExt cx="291450" cy="291425"/>
          </a:xfrm>
        </p:grpSpPr>
        <p:sp>
          <p:nvSpPr>
            <p:cNvPr id="6702" name="Google Shape;6702;p87"/>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87"/>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87"/>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87"/>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87"/>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87"/>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87"/>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87"/>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0" name="Google Shape;6710;p87"/>
          <p:cNvGrpSpPr/>
          <p:nvPr/>
        </p:nvGrpSpPr>
        <p:grpSpPr>
          <a:xfrm>
            <a:off x="3530661" y="1381031"/>
            <a:ext cx="357468" cy="352675"/>
            <a:chOff x="-33645475" y="3228075"/>
            <a:chExt cx="294600" cy="290650"/>
          </a:xfrm>
        </p:grpSpPr>
        <p:sp>
          <p:nvSpPr>
            <p:cNvPr id="6711" name="Google Shape;6711;p87"/>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87"/>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87"/>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87"/>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87"/>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87"/>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87"/>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8" name="Google Shape;6718;p87"/>
          <p:cNvGrpSpPr/>
          <p:nvPr/>
        </p:nvGrpSpPr>
        <p:grpSpPr>
          <a:xfrm>
            <a:off x="3531631" y="1821116"/>
            <a:ext cx="355526" cy="354586"/>
            <a:chOff x="-33646250" y="3586425"/>
            <a:chExt cx="293000" cy="292225"/>
          </a:xfrm>
        </p:grpSpPr>
        <p:sp>
          <p:nvSpPr>
            <p:cNvPr id="6719" name="Google Shape;6719;p87"/>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87"/>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1" name="Google Shape;6721;p87"/>
          <p:cNvGrpSpPr/>
          <p:nvPr/>
        </p:nvGrpSpPr>
        <p:grpSpPr>
          <a:xfrm>
            <a:off x="3532101" y="2255969"/>
            <a:ext cx="354586" cy="355557"/>
            <a:chOff x="-33645475" y="3944800"/>
            <a:chExt cx="292225" cy="293025"/>
          </a:xfrm>
        </p:grpSpPr>
        <p:sp>
          <p:nvSpPr>
            <p:cNvPr id="6722" name="Google Shape;6722;p87"/>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87"/>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87"/>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87"/>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87"/>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87"/>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87"/>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87"/>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87"/>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87"/>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2" name="Google Shape;6732;p87"/>
          <p:cNvGrpSpPr/>
          <p:nvPr/>
        </p:nvGrpSpPr>
        <p:grpSpPr>
          <a:xfrm>
            <a:off x="2185320" y="2729706"/>
            <a:ext cx="352675" cy="355375"/>
            <a:chOff x="-31809525" y="3192625"/>
            <a:chExt cx="290650" cy="292875"/>
          </a:xfrm>
        </p:grpSpPr>
        <p:sp>
          <p:nvSpPr>
            <p:cNvPr id="6733" name="Google Shape;6733;p87"/>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87"/>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87"/>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87"/>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7" name="Google Shape;6737;p87"/>
          <p:cNvGrpSpPr/>
          <p:nvPr/>
        </p:nvGrpSpPr>
        <p:grpSpPr>
          <a:xfrm>
            <a:off x="2184835" y="3200258"/>
            <a:ext cx="353645" cy="355557"/>
            <a:chOff x="-31811100" y="3550975"/>
            <a:chExt cx="291450" cy="293025"/>
          </a:xfrm>
        </p:grpSpPr>
        <p:sp>
          <p:nvSpPr>
            <p:cNvPr id="6738" name="Google Shape;6738;p87"/>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87"/>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87"/>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87"/>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87"/>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87"/>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87"/>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5" name="Google Shape;6745;p87"/>
          <p:cNvGrpSpPr/>
          <p:nvPr/>
        </p:nvGrpSpPr>
        <p:grpSpPr>
          <a:xfrm>
            <a:off x="2178631" y="3664562"/>
            <a:ext cx="366052" cy="356831"/>
            <a:chOff x="-31817400" y="3910025"/>
            <a:chExt cx="301675" cy="294075"/>
          </a:xfrm>
        </p:grpSpPr>
        <p:sp>
          <p:nvSpPr>
            <p:cNvPr id="6746" name="Google Shape;6746;p87"/>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87"/>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87"/>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9" name="Google Shape;6749;p87"/>
          <p:cNvGrpSpPr/>
          <p:nvPr/>
        </p:nvGrpSpPr>
        <p:grpSpPr>
          <a:xfrm>
            <a:off x="3970259" y="3200743"/>
            <a:ext cx="354616" cy="354586"/>
            <a:chOff x="-30354000" y="3569100"/>
            <a:chExt cx="292250" cy="292225"/>
          </a:xfrm>
        </p:grpSpPr>
        <p:sp>
          <p:nvSpPr>
            <p:cNvPr id="6750" name="Google Shape;6750;p87"/>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87"/>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87"/>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87"/>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87"/>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87"/>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6" name="Google Shape;6756;p87"/>
          <p:cNvGrpSpPr/>
          <p:nvPr/>
        </p:nvGrpSpPr>
        <p:grpSpPr>
          <a:xfrm>
            <a:off x="1748837" y="1380546"/>
            <a:ext cx="342148" cy="353645"/>
            <a:chOff x="-35118325" y="3202075"/>
            <a:chExt cx="281975" cy="291450"/>
          </a:xfrm>
        </p:grpSpPr>
        <p:sp>
          <p:nvSpPr>
            <p:cNvPr id="6757" name="Google Shape;6757;p87"/>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87"/>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87"/>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87"/>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1" name="Google Shape;6761;p87"/>
          <p:cNvGrpSpPr/>
          <p:nvPr/>
        </p:nvGrpSpPr>
        <p:grpSpPr>
          <a:xfrm>
            <a:off x="1742618" y="1821799"/>
            <a:ext cx="354586" cy="353221"/>
            <a:chOff x="-35123050" y="3561225"/>
            <a:chExt cx="292225" cy="291100"/>
          </a:xfrm>
        </p:grpSpPr>
        <p:sp>
          <p:nvSpPr>
            <p:cNvPr id="6762" name="Google Shape;6762;p87"/>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87"/>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4" name="Google Shape;6764;p87"/>
          <p:cNvGrpSpPr/>
          <p:nvPr/>
        </p:nvGrpSpPr>
        <p:grpSpPr>
          <a:xfrm>
            <a:off x="1784677" y="2256940"/>
            <a:ext cx="270467" cy="353615"/>
            <a:chOff x="-35089175" y="3919600"/>
            <a:chExt cx="222900" cy="291425"/>
          </a:xfrm>
        </p:grpSpPr>
        <p:sp>
          <p:nvSpPr>
            <p:cNvPr id="6765" name="Google Shape;6765;p87"/>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87"/>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7" name="Google Shape;6767;p87"/>
          <p:cNvGrpSpPr/>
          <p:nvPr/>
        </p:nvGrpSpPr>
        <p:grpSpPr>
          <a:xfrm>
            <a:off x="3981673" y="1380303"/>
            <a:ext cx="336445" cy="354131"/>
            <a:chOff x="-33277650" y="3226875"/>
            <a:chExt cx="277275" cy="291850"/>
          </a:xfrm>
        </p:grpSpPr>
        <p:sp>
          <p:nvSpPr>
            <p:cNvPr id="6768" name="Google Shape;6768;p87"/>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87"/>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87"/>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87"/>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87"/>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87"/>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87"/>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5" name="Google Shape;6775;p87"/>
          <p:cNvGrpSpPr/>
          <p:nvPr/>
        </p:nvGrpSpPr>
        <p:grpSpPr>
          <a:xfrm>
            <a:off x="3973073" y="1821587"/>
            <a:ext cx="353645" cy="353645"/>
            <a:chOff x="-33286325" y="3586425"/>
            <a:chExt cx="291450" cy="291450"/>
          </a:xfrm>
        </p:grpSpPr>
        <p:sp>
          <p:nvSpPr>
            <p:cNvPr id="6776" name="Google Shape;6776;p87"/>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87"/>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87"/>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87"/>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87"/>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1" name="Google Shape;6781;p87"/>
          <p:cNvGrpSpPr/>
          <p:nvPr/>
        </p:nvGrpSpPr>
        <p:grpSpPr>
          <a:xfrm>
            <a:off x="3973073" y="2255969"/>
            <a:ext cx="353645" cy="355557"/>
            <a:chOff x="-33286325" y="3944800"/>
            <a:chExt cx="291450" cy="293025"/>
          </a:xfrm>
        </p:grpSpPr>
        <p:sp>
          <p:nvSpPr>
            <p:cNvPr id="6782" name="Google Shape;6782;p87"/>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87"/>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87"/>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87"/>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6" name="Google Shape;6786;p87"/>
          <p:cNvGrpSpPr/>
          <p:nvPr/>
        </p:nvGrpSpPr>
        <p:grpSpPr>
          <a:xfrm>
            <a:off x="2631470" y="2729129"/>
            <a:ext cx="353645" cy="356527"/>
            <a:chOff x="-31452725" y="3191825"/>
            <a:chExt cx="291450" cy="293825"/>
          </a:xfrm>
        </p:grpSpPr>
        <p:sp>
          <p:nvSpPr>
            <p:cNvPr id="6787" name="Google Shape;6787;p87"/>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87"/>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87"/>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87"/>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1" name="Google Shape;6791;p87"/>
          <p:cNvGrpSpPr/>
          <p:nvPr/>
        </p:nvGrpSpPr>
        <p:grpSpPr>
          <a:xfrm>
            <a:off x="2631000" y="3200744"/>
            <a:ext cx="354586" cy="354586"/>
            <a:chOff x="-31452725" y="3551775"/>
            <a:chExt cx="292225" cy="292225"/>
          </a:xfrm>
        </p:grpSpPr>
        <p:sp>
          <p:nvSpPr>
            <p:cNvPr id="6792" name="Google Shape;6792;p87"/>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87"/>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87"/>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87"/>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6" name="Google Shape;6796;p87"/>
          <p:cNvGrpSpPr/>
          <p:nvPr/>
        </p:nvGrpSpPr>
        <p:grpSpPr>
          <a:xfrm>
            <a:off x="2629559" y="3664729"/>
            <a:ext cx="357468" cy="356497"/>
            <a:chOff x="-31455100" y="3909350"/>
            <a:chExt cx="294600" cy="293800"/>
          </a:xfrm>
        </p:grpSpPr>
        <p:sp>
          <p:nvSpPr>
            <p:cNvPr id="6797" name="Google Shape;6797;p87"/>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87"/>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9" name="Google Shape;6799;p87"/>
          <p:cNvGrpSpPr/>
          <p:nvPr/>
        </p:nvGrpSpPr>
        <p:grpSpPr>
          <a:xfrm>
            <a:off x="3970744" y="3665684"/>
            <a:ext cx="353645" cy="354586"/>
            <a:chOff x="-30345325" y="3918800"/>
            <a:chExt cx="291450" cy="292225"/>
          </a:xfrm>
        </p:grpSpPr>
        <p:sp>
          <p:nvSpPr>
            <p:cNvPr id="6800" name="Google Shape;6800;p87"/>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87"/>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87"/>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87"/>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87"/>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5" name="Google Shape;6805;p87"/>
          <p:cNvGrpSpPr/>
          <p:nvPr/>
        </p:nvGrpSpPr>
        <p:grpSpPr>
          <a:xfrm>
            <a:off x="2200736" y="1380546"/>
            <a:ext cx="332593" cy="353645"/>
            <a:chOff x="-34755225" y="3202075"/>
            <a:chExt cx="274100" cy="291450"/>
          </a:xfrm>
        </p:grpSpPr>
        <p:sp>
          <p:nvSpPr>
            <p:cNvPr id="6806" name="Google Shape;6806;p87"/>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87"/>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87"/>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87"/>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87"/>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87"/>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87"/>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3" name="Google Shape;6813;p87"/>
          <p:cNvGrpSpPr/>
          <p:nvPr/>
        </p:nvGrpSpPr>
        <p:grpSpPr>
          <a:xfrm>
            <a:off x="2190209" y="1821587"/>
            <a:ext cx="353645" cy="353645"/>
            <a:chOff x="-34763900" y="3561225"/>
            <a:chExt cx="291450" cy="291450"/>
          </a:xfrm>
        </p:grpSpPr>
        <p:sp>
          <p:nvSpPr>
            <p:cNvPr id="6814" name="Google Shape;6814;p87"/>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87"/>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87"/>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17" name="Google Shape;6817;p87"/>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18" name="Google Shape;6818;p87"/>
          <p:cNvGrpSpPr/>
          <p:nvPr/>
        </p:nvGrpSpPr>
        <p:grpSpPr>
          <a:xfrm>
            <a:off x="845106" y="2730099"/>
            <a:ext cx="354586" cy="354586"/>
            <a:chOff x="-32927950" y="3227275"/>
            <a:chExt cx="292225" cy="292225"/>
          </a:xfrm>
        </p:grpSpPr>
        <p:sp>
          <p:nvSpPr>
            <p:cNvPr id="6819" name="Google Shape;6819;p87"/>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87"/>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87"/>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87"/>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87"/>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4" name="Google Shape;6824;p87"/>
          <p:cNvGrpSpPr/>
          <p:nvPr/>
        </p:nvGrpSpPr>
        <p:grpSpPr>
          <a:xfrm>
            <a:off x="844621" y="3201213"/>
            <a:ext cx="355557" cy="353645"/>
            <a:chOff x="-32927950" y="3586425"/>
            <a:chExt cx="293025" cy="291450"/>
          </a:xfrm>
        </p:grpSpPr>
        <p:sp>
          <p:nvSpPr>
            <p:cNvPr id="6825" name="Google Shape;6825;p87"/>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87"/>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87"/>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87"/>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87"/>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0" name="Google Shape;6830;p87"/>
          <p:cNvGrpSpPr/>
          <p:nvPr/>
        </p:nvGrpSpPr>
        <p:grpSpPr>
          <a:xfrm>
            <a:off x="845106" y="3665198"/>
            <a:ext cx="354586" cy="355557"/>
            <a:chOff x="-32927950" y="3944800"/>
            <a:chExt cx="292225" cy="293025"/>
          </a:xfrm>
        </p:grpSpPr>
        <p:sp>
          <p:nvSpPr>
            <p:cNvPr id="6831" name="Google Shape;6831;p87"/>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87"/>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87"/>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87"/>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87"/>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87"/>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87"/>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87"/>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87"/>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0" name="Google Shape;6840;p87"/>
          <p:cNvGrpSpPr/>
          <p:nvPr/>
        </p:nvGrpSpPr>
        <p:grpSpPr>
          <a:xfrm>
            <a:off x="3073898" y="2730449"/>
            <a:ext cx="354586" cy="353888"/>
            <a:chOff x="-31094350" y="3194000"/>
            <a:chExt cx="292225" cy="291650"/>
          </a:xfrm>
        </p:grpSpPr>
        <p:sp>
          <p:nvSpPr>
            <p:cNvPr id="6841" name="Google Shape;6841;p87"/>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87"/>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87"/>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87"/>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87"/>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87"/>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87"/>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87"/>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9" name="Google Shape;6849;p87"/>
          <p:cNvGrpSpPr/>
          <p:nvPr/>
        </p:nvGrpSpPr>
        <p:grpSpPr>
          <a:xfrm>
            <a:off x="3074368" y="3200941"/>
            <a:ext cx="353645" cy="354191"/>
            <a:chOff x="-31093575" y="3552550"/>
            <a:chExt cx="291450" cy="291900"/>
          </a:xfrm>
        </p:grpSpPr>
        <p:sp>
          <p:nvSpPr>
            <p:cNvPr id="6850" name="Google Shape;6850;p87"/>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87"/>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87"/>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87"/>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4" name="Google Shape;6854;p87"/>
          <p:cNvGrpSpPr/>
          <p:nvPr/>
        </p:nvGrpSpPr>
        <p:grpSpPr>
          <a:xfrm>
            <a:off x="3074368" y="3666169"/>
            <a:ext cx="353645" cy="353615"/>
            <a:chOff x="-31093575" y="3911725"/>
            <a:chExt cx="291450" cy="291425"/>
          </a:xfrm>
        </p:grpSpPr>
        <p:sp>
          <p:nvSpPr>
            <p:cNvPr id="6855" name="Google Shape;6855;p87"/>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87"/>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7" name="Google Shape;6857;p87"/>
          <p:cNvGrpSpPr/>
          <p:nvPr/>
        </p:nvGrpSpPr>
        <p:grpSpPr>
          <a:xfrm>
            <a:off x="2183798" y="4123136"/>
            <a:ext cx="356497" cy="354586"/>
            <a:chOff x="-29946000" y="3183175"/>
            <a:chExt cx="293800" cy="292225"/>
          </a:xfrm>
        </p:grpSpPr>
        <p:sp>
          <p:nvSpPr>
            <p:cNvPr id="6858" name="Google Shape;6858;p87"/>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87"/>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87"/>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87"/>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87"/>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87"/>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4" name="Google Shape;6864;p87"/>
          <p:cNvGrpSpPr/>
          <p:nvPr/>
        </p:nvGrpSpPr>
        <p:grpSpPr>
          <a:xfrm>
            <a:off x="2628330" y="1380289"/>
            <a:ext cx="358408" cy="354161"/>
            <a:chOff x="-34408675" y="3202075"/>
            <a:chExt cx="295375" cy="291875"/>
          </a:xfrm>
        </p:grpSpPr>
        <p:sp>
          <p:nvSpPr>
            <p:cNvPr id="6865" name="Google Shape;6865;p87"/>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87"/>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87"/>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87"/>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9" name="Google Shape;6869;p87"/>
          <p:cNvGrpSpPr/>
          <p:nvPr/>
        </p:nvGrpSpPr>
        <p:grpSpPr>
          <a:xfrm>
            <a:off x="2630241" y="1820283"/>
            <a:ext cx="354586" cy="356254"/>
            <a:chOff x="-34405525" y="3558075"/>
            <a:chExt cx="292225" cy="293600"/>
          </a:xfrm>
        </p:grpSpPr>
        <p:sp>
          <p:nvSpPr>
            <p:cNvPr id="6870" name="Google Shape;6870;p87"/>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87"/>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87"/>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3" name="Google Shape;6873;p87"/>
          <p:cNvGrpSpPr/>
          <p:nvPr/>
        </p:nvGrpSpPr>
        <p:grpSpPr>
          <a:xfrm>
            <a:off x="2629755" y="2256940"/>
            <a:ext cx="355557" cy="353615"/>
            <a:chOff x="-34406325" y="3919600"/>
            <a:chExt cx="293025" cy="291425"/>
          </a:xfrm>
        </p:grpSpPr>
        <p:sp>
          <p:nvSpPr>
            <p:cNvPr id="6874" name="Google Shape;6874;p87"/>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87"/>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87"/>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87"/>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87"/>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87"/>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87"/>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1" name="Google Shape;6881;p87"/>
          <p:cNvGrpSpPr/>
          <p:nvPr/>
        </p:nvGrpSpPr>
        <p:grpSpPr>
          <a:xfrm>
            <a:off x="1293653" y="2736303"/>
            <a:ext cx="353645" cy="342179"/>
            <a:chOff x="-32568800" y="3232000"/>
            <a:chExt cx="291450" cy="282000"/>
          </a:xfrm>
        </p:grpSpPr>
        <p:sp>
          <p:nvSpPr>
            <p:cNvPr id="6882" name="Google Shape;6882;p87"/>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87"/>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4" name="Google Shape;6884;p87"/>
          <p:cNvGrpSpPr/>
          <p:nvPr/>
        </p:nvGrpSpPr>
        <p:grpSpPr>
          <a:xfrm>
            <a:off x="1293183" y="3201213"/>
            <a:ext cx="354586" cy="353645"/>
            <a:chOff x="-32569575" y="3586425"/>
            <a:chExt cx="292225" cy="291450"/>
          </a:xfrm>
        </p:grpSpPr>
        <p:sp>
          <p:nvSpPr>
            <p:cNvPr id="6885" name="Google Shape;6885;p87"/>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87"/>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7" name="Google Shape;6887;p87"/>
          <p:cNvGrpSpPr/>
          <p:nvPr/>
        </p:nvGrpSpPr>
        <p:grpSpPr>
          <a:xfrm>
            <a:off x="1284098" y="3665805"/>
            <a:ext cx="372756" cy="354343"/>
            <a:chOff x="-32576675" y="3944600"/>
            <a:chExt cx="307200" cy="292025"/>
          </a:xfrm>
        </p:grpSpPr>
        <p:sp>
          <p:nvSpPr>
            <p:cNvPr id="6888" name="Google Shape;6888;p87"/>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87"/>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0" name="Google Shape;6890;p87"/>
          <p:cNvGrpSpPr/>
          <p:nvPr/>
        </p:nvGrpSpPr>
        <p:grpSpPr>
          <a:xfrm>
            <a:off x="3529065" y="2730100"/>
            <a:ext cx="354586" cy="354586"/>
            <a:chOff x="-30735200" y="3192625"/>
            <a:chExt cx="292225" cy="292225"/>
          </a:xfrm>
        </p:grpSpPr>
        <p:sp>
          <p:nvSpPr>
            <p:cNvPr id="6891" name="Google Shape;6891;p87"/>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87"/>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87"/>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87"/>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87"/>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87"/>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87"/>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8" name="Google Shape;6898;p87"/>
          <p:cNvGrpSpPr/>
          <p:nvPr/>
        </p:nvGrpSpPr>
        <p:grpSpPr>
          <a:xfrm>
            <a:off x="3529065" y="3201532"/>
            <a:ext cx="354586" cy="353008"/>
            <a:chOff x="-30735200" y="3552550"/>
            <a:chExt cx="292225" cy="290925"/>
          </a:xfrm>
        </p:grpSpPr>
        <p:sp>
          <p:nvSpPr>
            <p:cNvPr id="6899" name="Google Shape;6899;p87"/>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87"/>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1" name="Google Shape;6901;p87"/>
          <p:cNvGrpSpPr/>
          <p:nvPr/>
        </p:nvGrpSpPr>
        <p:grpSpPr>
          <a:xfrm>
            <a:off x="3529065" y="3666154"/>
            <a:ext cx="354586" cy="353645"/>
            <a:chOff x="-30735200" y="3910925"/>
            <a:chExt cx="292225" cy="291450"/>
          </a:xfrm>
        </p:grpSpPr>
        <p:sp>
          <p:nvSpPr>
            <p:cNvPr id="6902" name="Google Shape;6902;p87"/>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87"/>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4" name="Google Shape;6904;p87"/>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5" name="Google Shape;6905;p87"/>
          <p:cNvGrpSpPr/>
          <p:nvPr/>
        </p:nvGrpSpPr>
        <p:grpSpPr>
          <a:xfrm>
            <a:off x="4882910" y="1379021"/>
            <a:ext cx="358971" cy="359224"/>
            <a:chOff x="-57956275" y="3197925"/>
            <a:chExt cx="319000" cy="319225"/>
          </a:xfrm>
        </p:grpSpPr>
        <p:sp>
          <p:nvSpPr>
            <p:cNvPr id="6906" name="Google Shape;6906;p87"/>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87"/>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87"/>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87"/>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87"/>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87"/>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87"/>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3" name="Google Shape;6913;p87"/>
          <p:cNvGrpSpPr/>
          <p:nvPr/>
        </p:nvGrpSpPr>
        <p:grpSpPr>
          <a:xfrm>
            <a:off x="4905064" y="1835446"/>
            <a:ext cx="314662" cy="358971"/>
            <a:chOff x="-57940525" y="3590375"/>
            <a:chExt cx="279625" cy="319000"/>
          </a:xfrm>
        </p:grpSpPr>
        <p:sp>
          <p:nvSpPr>
            <p:cNvPr id="6914" name="Google Shape;6914;p87"/>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87"/>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87"/>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87"/>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87"/>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9" name="Google Shape;6919;p87"/>
          <p:cNvGrpSpPr/>
          <p:nvPr/>
        </p:nvGrpSpPr>
        <p:grpSpPr>
          <a:xfrm>
            <a:off x="4875945" y="2276817"/>
            <a:ext cx="358099" cy="358999"/>
            <a:chOff x="-57959425" y="3982600"/>
            <a:chExt cx="318225" cy="319025"/>
          </a:xfrm>
        </p:grpSpPr>
        <p:sp>
          <p:nvSpPr>
            <p:cNvPr id="6920" name="Google Shape;6920;p87"/>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87"/>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87"/>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87"/>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4" name="Google Shape;6924;p87"/>
          <p:cNvGrpSpPr/>
          <p:nvPr/>
        </p:nvGrpSpPr>
        <p:grpSpPr>
          <a:xfrm>
            <a:off x="7076112" y="1380146"/>
            <a:ext cx="357226" cy="357226"/>
            <a:chOff x="-55987225" y="3198925"/>
            <a:chExt cx="317450" cy="317450"/>
          </a:xfrm>
        </p:grpSpPr>
        <p:sp>
          <p:nvSpPr>
            <p:cNvPr id="6925" name="Google Shape;6925;p87"/>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87"/>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87"/>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87"/>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9" name="Google Shape;6929;p87"/>
          <p:cNvGrpSpPr/>
          <p:nvPr/>
        </p:nvGrpSpPr>
        <p:grpSpPr>
          <a:xfrm>
            <a:off x="7076112" y="1836178"/>
            <a:ext cx="357226" cy="357367"/>
            <a:chOff x="-55987225" y="3591025"/>
            <a:chExt cx="317450" cy="317575"/>
          </a:xfrm>
        </p:grpSpPr>
        <p:sp>
          <p:nvSpPr>
            <p:cNvPr id="6930" name="Google Shape;6930;p87"/>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87"/>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87"/>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87"/>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87"/>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5" name="Google Shape;6935;p87"/>
          <p:cNvGrpSpPr/>
          <p:nvPr/>
        </p:nvGrpSpPr>
        <p:grpSpPr>
          <a:xfrm>
            <a:off x="7090027" y="2276817"/>
            <a:ext cx="358999" cy="358999"/>
            <a:chOff x="-55988800" y="3982600"/>
            <a:chExt cx="319025" cy="319025"/>
          </a:xfrm>
        </p:grpSpPr>
        <p:sp>
          <p:nvSpPr>
            <p:cNvPr id="6936" name="Google Shape;6936;p87"/>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87"/>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87"/>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87"/>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87"/>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1" name="Google Shape;6941;p87"/>
          <p:cNvGrpSpPr/>
          <p:nvPr/>
        </p:nvGrpSpPr>
        <p:grpSpPr>
          <a:xfrm>
            <a:off x="5748546" y="2734774"/>
            <a:ext cx="356326" cy="358971"/>
            <a:chOff x="-54026025" y="3192625"/>
            <a:chExt cx="316650" cy="319000"/>
          </a:xfrm>
        </p:grpSpPr>
        <p:sp>
          <p:nvSpPr>
            <p:cNvPr id="6942" name="Google Shape;6942;p87"/>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87"/>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87"/>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87"/>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87"/>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87"/>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87"/>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87"/>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0" name="Google Shape;6950;p87"/>
          <p:cNvGrpSpPr/>
          <p:nvPr/>
        </p:nvGrpSpPr>
        <p:grpSpPr>
          <a:xfrm>
            <a:off x="5768492" y="3205748"/>
            <a:ext cx="316434" cy="358099"/>
            <a:chOff x="-54007925" y="3584850"/>
            <a:chExt cx="281200" cy="318225"/>
          </a:xfrm>
        </p:grpSpPr>
        <p:sp>
          <p:nvSpPr>
            <p:cNvPr id="6951" name="Google Shape;6951;p87"/>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87"/>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87"/>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87"/>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87"/>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87"/>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7" name="Google Shape;6957;p87"/>
          <p:cNvGrpSpPr/>
          <p:nvPr/>
        </p:nvGrpSpPr>
        <p:grpSpPr>
          <a:xfrm>
            <a:off x="5768492" y="3667633"/>
            <a:ext cx="316434" cy="358914"/>
            <a:chOff x="-54007925" y="3975575"/>
            <a:chExt cx="281200" cy="318950"/>
          </a:xfrm>
        </p:grpSpPr>
        <p:sp>
          <p:nvSpPr>
            <p:cNvPr id="6958" name="Google Shape;6958;p87"/>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87"/>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87"/>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87"/>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2" name="Google Shape;6962;p87"/>
          <p:cNvGrpSpPr/>
          <p:nvPr/>
        </p:nvGrpSpPr>
        <p:grpSpPr>
          <a:xfrm>
            <a:off x="8003359" y="2752104"/>
            <a:ext cx="274770" cy="358492"/>
            <a:chOff x="-52005775" y="3208025"/>
            <a:chExt cx="244175" cy="318575"/>
          </a:xfrm>
        </p:grpSpPr>
        <p:sp>
          <p:nvSpPr>
            <p:cNvPr id="6963" name="Google Shape;6963;p87"/>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87"/>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87"/>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87"/>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87"/>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87"/>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87"/>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87"/>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87"/>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87"/>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87"/>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4" name="Google Shape;6974;p87"/>
          <p:cNvGrpSpPr/>
          <p:nvPr/>
        </p:nvGrpSpPr>
        <p:grpSpPr>
          <a:xfrm>
            <a:off x="5309825" y="1380146"/>
            <a:ext cx="358099" cy="358099"/>
            <a:chOff x="-57568775" y="3198925"/>
            <a:chExt cx="318225" cy="318225"/>
          </a:xfrm>
        </p:grpSpPr>
        <p:sp>
          <p:nvSpPr>
            <p:cNvPr id="6975" name="Google Shape;6975;p87"/>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87"/>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87"/>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87"/>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87"/>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87"/>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1" name="Google Shape;6981;p87"/>
          <p:cNvGrpSpPr/>
          <p:nvPr/>
        </p:nvGrpSpPr>
        <p:grpSpPr>
          <a:xfrm>
            <a:off x="5331543" y="1835446"/>
            <a:ext cx="314662" cy="358099"/>
            <a:chOff x="-57549075" y="3590375"/>
            <a:chExt cx="279625" cy="318225"/>
          </a:xfrm>
        </p:grpSpPr>
        <p:sp>
          <p:nvSpPr>
            <p:cNvPr id="6982" name="Google Shape;6982;p87"/>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87"/>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87"/>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87"/>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6" name="Google Shape;6986;p87"/>
          <p:cNvGrpSpPr/>
          <p:nvPr/>
        </p:nvGrpSpPr>
        <p:grpSpPr>
          <a:xfrm>
            <a:off x="5323740" y="2276817"/>
            <a:ext cx="359871" cy="359871"/>
            <a:chOff x="-57570350" y="3982600"/>
            <a:chExt cx="319800" cy="319800"/>
          </a:xfrm>
        </p:grpSpPr>
        <p:sp>
          <p:nvSpPr>
            <p:cNvPr id="6987" name="Google Shape;6987;p87"/>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87"/>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87"/>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87"/>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1" name="Google Shape;6991;p87"/>
          <p:cNvGrpSpPr/>
          <p:nvPr/>
        </p:nvGrpSpPr>
        <p:grpSpPr>
          <a:xfrm>
            <a:off x="7538779" y="1379246"/>
            <a:ext cx="314662" cy="358999"/>
            <a:chOff x="-55576850" y="3198125"/>
            <a:chExt cx="279625" cy="319025"/>
          </a:xfrm>
        </p:grpSpPr>
        <p:sp>
          <p:nvSpPr>
            <p:cNvPr id="6992" name="Google Shape;6992;p87"/>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87"/>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87"/>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87"/>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6" name="Google Shape;6996;p87"/>
          <p:cNvGrpSpPr/>
          <p:nvPr/>
        </p:nvGrpSpPr>
        <p:grpSpPr>
          <a:xfrm>
            <a:off x="7516174" y="1835221"/>
            <a:ext cx="359871" cy="358324"/>
            <a:chOff x="-55596550" y="3590175"/>
            <a:chExt cx="319800" cy="318425"/>
          </a:xfrm>
        </p:grpSpPr>
        <p:sp>
          <p:nvSpPr>
            <p:cNvPr id="6997" name="Google Shape;6997;p87"/>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87"/>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87"/>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87"/>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1" name="Google Shape;7001;p87"/>
          <p:cNvGrpSpPr/>
          <p:nvPr/>
        </p:nvGrpSpPr>
        <p:grpSpPr>
          <a:xfrm>
            <a:off x="7531412" y="2276564"/>
            <a:ext cx="358999" cy="359252"/>
            <a:chOff x="-55595775" y="3982375"/>
            <a:chExt cx="319025" cy="319250"/>
          </a:xfrm>
        </p:grpSpPr>
        <p:sp>
          <p:nvSpPr>
            <p:cNvPr id="7002" name="Google Shape;7002;p87"/>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87"/>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87"/>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87"/>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87"/>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87"/>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8" name="Google Shape;7008;p87"/>
          <p:cNvGrpSpPr/>
          <p:nvPr/>
        </p:nvGrpSpPr>
        <p:grpSpPr>
          <a:xfrm>
            <a:off x="6188595" y="2734774"/>
            <a:ext cx="358999" cy="358099"/>
            <a:chOff x="-53635375" y="3192625"/>
            <a:chExt cx="319025" cy="318225"/>
          </a:xfrm>
        </p:grpSpPr>
        <p:sp>
          <p:nvSpPr>
            <p:cNvPr id="7009" name="Google Shape;7009;p87"/>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87"/>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87"/>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2" name="Google Shape;7012;p87"/>
          <p:cNvGrpSpPr/>
          <p:nvPr/>
        </p:nvGrpSpPr>
        <p:grpSpPr>
          <a:xfrm>
            <a:off x="6210763" y="3205748"/>
            <a:ext cx="314662" cy="358999"/>
            <a:chOff x="-53615675" y="3584850"/>
            <a:chExt cx="279625" cy="319025"/>
          </a:xfrm>
        </p:grpSpPr>
        <p:sp>
          <p:nvSpPr>
            <p:cNvPr id="7013" name="Google Shape;7013;p87"/>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87"/>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87"/>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6" name="Google Shape;7016;p87"/>
          <p:cNvGrpSpPr/>
          <p:nvPr/>
        </p:nvGrpSpPr>
        <p:grpSpPr>
          <a:xfrm>
            <a:off x="6188609" y="3668674"/>
            <a:ext cx="358971" cy="357874"/>
            <a:chOff x="-53634575" y="3976500"/>
            <a:chExt cx="319000" cy="318025"/>
          </a:xfrm>
        </p:grpSpPr>
        <p:sp>
          <p:nvSpPr>
            <p:cNvPr id="7017" name="Google Shape;7017;p87"/>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87"/>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87"/>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87"/>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87"/>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87"/>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87"/>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87"/>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5" name="Google Shape;7025;p87"/>
          <p:cNvGrpSpPr/>
          <p:nvPr/>
        </p:nvGrpSpPr>
        <p:grpSpPr>
          <a:xfrm>
            <a:off x="7983413" y="3211628"/>
            <a:ext cx="314662" cy="358436"/>
            <a:chOff x="-52023900" y="3590075"/>
            <a:chExt cx="279625" cy="318525"/>
          </a:xfrm>
        </p:grpSpPr>
        <p:sp>
          <p:nvSpPr>
            <p:cNvPr id="7026" name="Google Shape;7026;p87"/>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87"/>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87"/>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87"/>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87"/>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87"/>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87"/>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3" name="Google Shape;7033;p87"/>
          <p:cNvGrpSpPr/>
          <p:nvPr/>
        </p:nvGrpSpPr>
        <p:grpSpPr>
          <a:xfrm>
            <a:off x="5746654" y="1380146"/>
            <a:ext cx="358971" cy="358971"/>
            <a:chOff x="-57173375" y="3198925"/>
            <a:chExt cx="319000" cy="319000"/>
          </a:xfrm>
        </p:grpSpPr>
        <p:sp>
          <p:nvSpPr>
            <p:cNvPr id="7034" name="Google Shape;7034;p87"/>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87"/>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87"/>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87"/>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8" name="Google Shape;7038;p87"/>
          <p:cNvGrpSpPr/>
          <p:nvPr/>
        </p:nvGrpSpPr>
        <p:grpSpPr>
          <a:xfrm>
            <a:off x="5747541" y="1857587"/>
            <a:ext cx="357198" cy="314690"/>
            <a:chOff x="-57176525" y="3610050"/>
            <a:chExt cx="317425" cy="279650"/>
          </a:xfrm>
        </p:grpSpPr>
        <p:sp>
          <p:nvSpPr>
            <p:cNvPr id="7039" name="Google Shape;7039;p87"/>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87"/>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87"/>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87"/>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87"/>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4" name="Google Shape;7044;p87"/>
          <p:cNvGrpSpPr/>
          <p:nvPr/>
        </p:nvGrpSpPr>
        <p:grpSpPr>
          <a:xfrm>
            <a:off x="7957995" y="1380146"/>
            <a:ext cx="358099" cy="356326"/>
            <a:chOff x="-55202750" y="3198925"/>
            <a:chExt cx="318225" cy="316650"/>
          </a:xfrm>
        </p:grpSpPr>
        <p:sp>
          <p:nvSpPr>
            <p:cNvPr id="7045" name="Google Shape;7045;p87"/>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87"/>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7" name="Google Shape;7047;p87"/>
          <p:cNvGrpSpPr/>
          <p:nvPr/>
        </p:nvGrpSpPr>
        <p:grpSpPr>
          <a:xfrm>
            <a:off x="7968629" y="1835446"/>
            <a:ext cx="336830" cy="358099"/>
            <a:chOff x="-55194875" y="3590375"/>
            <a:chExt cx="299325" cy="318225"/>
          </a:xfrm>
        </p:grpSpPr>
        <p:sp>
          <p:nvSpPr>
            <p:cNvPr id="7048" name="Google Shape;7048;p87"/>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87"/>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87"/>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87"/>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87"/>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3" name="Google Shape;7053;p87"/>
          <p:cNvGrpSpPr/>
          <p:nvPr/>
        </p:nvGrpSpPr>
        <p:grpSpPr>
          <a:xfrm>
            <a:off x="7973247" y="2277717"/>
            <a:ext cx="357198" cy="357198"/>
            <a:chOff x="-55203525" y="3983400"/>
            <a:chExt cx="317425" cy="317425"/>
          </a:xfrm>
        </p:grpSpPr>
        <p:sp>
          <p:nvSpPr>
            <p:cNvPr id="7054" name="Google Shape;7054;p87"/>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87"/>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87"/>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7" name="Google Shape;7057;p87"/>
          <p:cNvGrpSpPr/>
          <p:nvPr/>
        </p:nvGrpSpPr>
        <p:grpSpPr>
          <a:xfrm>
            <a:off x="6639727" y="2734774"/>
            <a:ext cx="335930" cy="358971"/>
            <a:chOff x="-53232900" y="3192625"/>
            <a:chExt cx="298525" cy="319000"/>
          </a:xfrm>
        </p:grpSpPr>
        <p:sp>
          <p:nvSpPr>
            <p:cNvPr id="7058" name="Google Shape;7058;p87"/>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87"/>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87"/>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87"/>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87"/>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87"/>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87"/>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87"/>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6" name="Google Shape;7066;p87"/>
          <p:cNvGrpSpPr/>
          <p:nvPr/>
        </p:nvGrpSpPr>
        <p:grpSpPr>
          <a:xfrm>
            <a:off x="6629093" y="3205748"/>
            <a:ext cx="357198" cy="356326"/>
            <a:chOff x="-53242350" y="3584850"/>
            <a:chExt cx="317425" cy="316650"/>
          </a:xfrm>
        </p:grpSpPr>
        <p:sp>
          <p:nvSpPr>
            <p:cNvPr id="7067" name="Google Shape;7067;p87"/>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87"/>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87"/>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87"/>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87"/>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2" name="Google Shape;7072;p87"/>
          <p:cNvGrpSpPr/>
          <p:nvPr/>
        </p:nvGrpSpPr>
        <p:grpSpPr>
          <a:xfrm>
            <a:off x="6650362" y="3668449"/>
            <a:ext cx="314662" cy="358999"/>
            <a:chOff x="-53224225" y="3976300"/>
            <a:chExt cx="279625" cy="319025"/>
          </a:xfrm>
        </p:grpSpPr>
        <p:sp>
          <p:nvSpPr>
            <p:cNvPr id="7073" name="Google Shape;7073;p87"/>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87"/>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87"/>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87"/>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87"/>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87"/>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87"/>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0" name="Google Shape;7080;p87"/>
          <p:cNvGrpSpPr/>
          <p:nvPr/>
        </p:nvGrpSpPr>
        <p:grpSpPr>
          <a:xfrm>
            <a:off x="7961258" y="3676129"/>
            <a:ext cx="358971" cy="358408"/>
            <a:chOff x="-52043575" y="3983125"/>
            <a:chExt cx="319000" cy="318500"/>
          </a:xfrm>
        </p:grpSpPr>
        <p:sp>
          <p:nvSpPr>
            <p:cNvPr id="7081" name="Google Shape;7081;p87"/>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87"/>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87"/>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87"/>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87"/>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87"/>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87"/>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87"/>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87"/>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0" name="Google Shape;7090;p87"/>
          <p:cNvGrpSpPr/>
          <p:nvPr/>
        </p:nvGrpSpPr>
        <p:grpSpPr>
          <a:xfrm>
            <a:off x="6215199" y="1380146"/>
            <a:ext cx="314662" cy="358971"/>
            <a:chOff x="-56766175" y="3198925"/>
            <a:chExt cx="279625" cy="319000"/>
          </a:xfrm>
        </p:grpSpPr>
        <p:sp>
          <p:nvSpPr>
            <p:cNvPr id="7091" name="Google Shape;7091;p87"/>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87"/>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87"/>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87"/>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87"/>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87"/>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87"/>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8" name="Google Shape;7098;p87"/>
          <p:cNvGrpSpPr/>
          <p:nvPr/>
        </p:nvGrpSpPr>
        <p:grpSpPr>
          <a:xfrm>
            <a:off x="6214313" y="1835446"/>
            <a:ext cx="316434" cy="358099"/>
            <a:chOff x="-56766175" y="3590375"/>
            <a:chExt cx="281200" cy="318225"/>
          </a:xfrm>
        </p:grpSpPr>
        <p:sp>
          <p:nvSpPr>
            <p:cNvPr id="7099" name="Google Shape;7099;p87"/>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87"/>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87"/>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87"/>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3" name="Google Shape;7103;p87"/>
          <p:cNvGrpSpPr/>
          <p:nvPr/>
        </p:nvGrpSpPr>
        <p:grpSpPr>
          <a:xfrm>
            <a:off x="6251269" y="2276817"/>
            <a:ext cx="272126" cy="358099"/>
            <a:chOff x="-56747275" y="3982600"/>
            <a:chExt cx="241825" cy="318225"/>
          </a:xfrm>
        </p:grpSpPr>
        <p:sp>
          <p:nvSpPr>
            <p:cNvPr id="7104" name="Google Shape;7104;p87"/>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87"/>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87"/>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87"/>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87"/>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87"/>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87"/>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1" name="Google Shape;7111;p87"/>
          <p:cNvGrpSpPr/>
          <p:nvPr/>
        </p:nvGrpSpPr>
        <p:grpSpPr>
          <a:xfrm>
            <a:off x="4859020" y="3219055"/>
            <a:ext cx="358999" cy="342991"/>
            <a:chOff x="-54812875" y="3596675"/>
            <a:chExt cx="319025" cy="304800"/>
          </a:xfrm>
        </p:grpSpPr>
        <p:sp>
          <p:nvSpPr>
            <p:cNvPr id="7112" name="Google Shape;7112;p87"/>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87"/>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87"/>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87"/>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87"/>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87"/>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87"/>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19" name="Google Shape;7119;p87"/>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87"/>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21" name="Google Shape;7121;p87"/>
          <p:cNvGrpSpPr/>
          <p:nvPr/>
        </p:nvGrpSpPr>
        <p:grpSpPr>
          <a:xfrm>
            <a:off x="4881188" y="3675538"/>
            <a:ext cx="314662" cy="358099"/>
            <a:chOff x="-54793175" y="3982600"/>
            <a:chExt cx="279625" cy="318225"/>
          </a:xfrm>
        </p:grpSpPr>
        <p:sp>
          <p:nvSpPr>
            <p:cNvPr id="7122" name="Google Shape;7122;p87"/>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87"/>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87"/>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87"/>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87"/>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87"/>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87"/>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9" name="Google Shape;7129;p87"/>
          <p:cNvGrpSpPr/>
          <p:nvPr/>
        </p:nvGrpSpPr>
        <p:grpSpPr>
          <a:xfrm>
            <a:off x="7092647" y="2734774"/>
            <a:ext cx="314662" cy="358099"/>
            <a:chOff x="-52832000" y="3192625"/>
            <a:chExt cx="279625" cy="318225"/>
          </a:xfrm>
        </p:grpSpPr>
        <p:sp>
          <p:nvSpPr>
            <p:cNvPr id="7130" name="Google Shape;7130;p87"/>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87"/>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87"/>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87"/>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87"/>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87"/>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87"/>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87"/>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8" name="Google Shape;7138;p87"/>
          <p:cNvGrpSpPr/>
          <p:nvPr/>
        </p:nvGrpSpPr>
        <p:grpSpPr>
          <a:xfrm>
            <a:off x="5779179" y="2276142"/>
            <a:ext cx="323524" cy="358774"/>
            <a:chOff x="-57162350" y="3982000"/>
            <a:chExt cx="287500" cy="318825"/>
          </a:xfrm>
        </p:grpSpPr>
        <p:sp>
          <p:nvSpPr>
            <p:cNvPr id="7139" name="Google Shape;7139;p87"/>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87"/>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87"/>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87"/>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87"/>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87"/>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87"/>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87"/>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7" name="Google Shape;7147;p87"/>
          <p:cNvGrpSpPr/>
          <p:nvPr/>
        </p:nvGrpSpPr>
        <p:grpSpPr>
          <a:xfrm>
            <a:off x="7070492" y="3206648"/>
            <a:ext cx="358971" cy="357198"/>
            <a:chOff x="-52851675" y="3585650"/>
            <a:chExt cx="319000" cy="317425"/>
          </a:xfrm>
        </p:grpSpPr>
        <p:sp>
          <p:nvSpPr>
            <p:cNvPr id="7148" name="Google Shape;7148;p87"/>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87"/>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87"/>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87"/>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87"/>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87"/>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4" name="Google Shape;7154;p87"/>
          <p:cNvGrpSpPr/>
          <p:nvPr/>
        </p:nvGrpSpPr>
        <p:grpSpPr>
          <a:xfrm>
            <a:off x="7092647" y="3668449"/>
            <a:ext cx="314662" cy="358999"/>
            <a:chOff x="-52832000" y="3976300"/>
            <a:chExt cx="279625" cy="319025"/>
          </a:xfrm>
        </p:grpSpPr>
        <p:sp>
          <p:nvSpPr>
            <p:cNvPr id="7155" name="Google Shape;7155;p87"/>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87"/>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87"/>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87"/>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87"/>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0" name="Google Shape;7160;p87"/>
          <p:cNvGrpSpPr/>
          <p:nvPr/>
        </p:nvGrpSpPr>
        <p:grpSpPr>
          <a:xfrm>
            <a:off x="6209853" y="4123097"/>
            <a:ext cx="316434" cy="358099"/>
            <a:chOff x="-51633225" y="3198925"/>
            <a:chExt cx="281200" cy="318225"/>
          </a:xfrm>
        </p:grpSpPr>
        <p:sp>
          <p:nvSpPr>
            <p:cNvPr id="7161" name="Google Shape;7161;p87"/>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87"/>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87"/>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87"/>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87"/>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87"/>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87"/>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8" name="Google Shape;7168;p87"/>
          <p:cNvGrpSpPr/>
          <p:nvPr/>
        </p:nvGrpSpPr>
        <p:grpSpPr>
          <a:xfrm>
            <a:off x="6628676" y="1381018"/>
            <a:ext cx="365188" cy="357226"/>
            <a:chOff x="-56396775" y="3199700"/>
            <a:chExt cx="324525" cy="317450"/>
          </a:xfrm>
        </p:grpSpPr>
        <p:sp>
          <p:nvSpPr>
            <p:cNvPr id="7169" name="Google Shape;7169;p87"/>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87"/>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87"/>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87"/>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87"/>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87"/>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5" name="Google Shape;7175;p87"/>
          <p:cNvGrpSpPr/>
          <p:nvPr/>
        </p:nvGrpSpPr>
        <p:grpSpPr>
          <a:xfrm>
            <a:off x="6631771" y="1846953"/>
            <a:ext cx="358999" cy="335958"/>
            <a:chOff x="-56394425" y="3600600"/>
            <a:chExt cx="319025" cy="298550"/>
          </a:xfrm>
        </p:grpSpPr>
        <p:sp>
          <p:nvSpPr>
            <p:cNvPr id="7176" name="Google Shape;7176;p87"/>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87"/>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87"/>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9" name="Google Shape;7179;p87"/>
          <p:cNvGrpSpPr/>
          <p:nvPr/>
        </p:nvGrpSpPr>
        <p:grpSpPr>
          <a:xfrm>
            <a:off x="6662538" y="2277717"/>
            <a:ext cx="327068" cy="357198"/>
            <a:chOff x="-56379450" y="3983400"/>
            <a:chExt cx="290650" cy="317425"/>
          </a:xfrm>
        </p:grpSpPr>
        <p:sp>
          <p:nvSpPr>
            <p:cNvPr id="7180" name="Google Shape;7180;p87"/>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87"/>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87"/>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87"/>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87"/>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87"/>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87"/>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87"/>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8" name="Google Shape;7188;p87"/>
          <p:cNvGrpSpPr/>
          <p:nvPr/>
        </p:nvGrpSpPr>
        <p:grpSpPr>
          <a:xfrm>
            <a:off x="5326242" y="2741864"/>
            <a:ext cx="316434" cy="358971"/>
            <a:chOff x="-54401725" y="3198925"/>
            <a:chExt cx="281200" cy="319000"/>
          </a:xfrm>
        </p:grpSpPr>
        <p:sp>
          <p:nvSpPr>
            <p:cNvPr id="7189" name="Google Shape;7189;p87"/>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87"/>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87"/>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87"/>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87"/>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87"/>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87"/>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87"/>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87"/>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87"/>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87"/>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0" name="Google Shape;7200;p87"/>
          <p:cNvGrpSpPr/>
          <p:nvPr/>
        </p:nvGrpSpPr>
        <p:grpSpPr>
          <a:xfrm>
            <a:off x="5327128" y="3211965"/>
            <a:ext cx="314662" cy="358099"/>
            <a:chOff x="-54401725" y="3590375"/>
            <a:chExt cx="279625" cy="318225"/>
          </a:xfrm>
        </p:grpSpPr>
        <p:sp>
          <p:nvSpPr>
            <p:cNvPr id="7201" name="Google Shape;7201;p87"/>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87"/>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87"/>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87"/>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87"/>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87"/>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7" name="Google Shape;7207;p87"/>
          <p:cNvGrpSpPr/>
          <p:nvPr/>
        </p:nvGrpSpPr>
        <p:grpSpPr>
          <a:xfrm>
            <a:off x="5324920" y="3675538"/>
            <a:ext cx="319079" cy="358099"/>
            <a:chOff x="-54403300" y="3982600"/>
            <a:chExt cx="283550" cy="318225"/>
          </a:xfrm>
        </p:grpSpPr>
        <p:sp>
          <p:nvSpPr>
            <p:cNvPr id="7208" name="Google Shape;7208;p87"/>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87"/>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87"/>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87"/>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87"/>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3" name="Google Shape;7213;p87"/>
          <p:cNvGrpSpPr/>
          <p:nvPr/>
        </p:nvGrpSpPr>
        <p:grpSpPr>
          <a:xfrm>
            <a:off x="7512313" y="2736772"/>
            <a:ext cx="356298" cy="356973"/>
            <a:chOff x="-52458650" y="3194400"/>
            <a:chExt cx="316625" cy="317225"/>
          </a:xfrm>
        </p:grpSpPr>
        <p:sp>
          <p:nvSpPr>
            <p:cNvPr id="7214" name="Google Shape;7214;p87"/>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87"/>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87"/>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87"/>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87"/>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87"/>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87"/>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87"/>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2" name="Google Shape;7222;p87"/>
          <p:cNvGrpSpPr/>
          <p:nvPr/>
        </p:nvGrpSpPr>
        <p:grpSpPr>
          <a:xfrm>
            <a:off x="4881188" y="2741864"/>
            <a:ext cx="314662" cy="358971"/>
            <a:chOff x="-54793175" y="3198925"/>
            <a:chExt cx="279625" cy="319000"/>
          </a:xfrm>
        </p:grpSpPr>
        <p:sp>
          <p:nvSpPr>
            <p:cNvPr id="7223" name="Google Shape;7223;p87"/>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87"/>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87"/>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87"/>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87"/>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87"/>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87"/>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0" name="Google Shape;7230;p87"/>
          <p:cNvGrpSpPr/>
          <p:nvPr/>
        </p:nvGrpSpPr>
        <p:grpSpPr>
          <a:xfrm>
            <a:off x="7521611" y="3205748"/>
            <a:ext cx="337703" cy="357845"/>
            <a:chOff x="-52450000" y="3584850"/>
            <a:chExt cx="300100" cy="318000"/>
          </a:xfrm>
        </p:grpSpPr>
        <p:sp>
          <p:nvSpPr>
            <p:cNvPr id="7231" name="Google Shape;7231;p87"/>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87"/>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87"/>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87"/>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87"/>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87"/>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87"/>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8" name="Google Shape;7238;p87"/>
          <p:cNvGrpSpPr/>
          <p:nvPr/>
        </p:nvGrpSpPr>
        <p:grpSpPr>
          <a:xfrm>
            <a:off x="7533131" y="3670221"/>
            <a:ext cx="314662" cy="357226"/>
            <a:chOff x="-52440550" y="3977875"/>
            <a:chExt cx="279625" cy="317450"/>
          </a:xfrm>
        </p:grpSpPr>
        <p:sp>
          <p:nvSpPr>
            <p:cNvPr id="7239" name="Google Shape;7239;p87"/>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87"/>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87"/>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87"/>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87"/>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87"/>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87"/>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87"/>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7" name="Google Shape;7247;p87"/>
          <p:cNvGrpSpPr/>
          <p:nvPr/>
        </p:nvGrpSpPr>
        <p:grpSpPr>
          <a:xfrm>
            <a:off x="6645066" y="4126427"/>
            <a:ext cx="314662" cy="358999"/>
            <a:chOff x="-51623775" y="3584850"/>
            <a:chExt cx="279625" cy="319025"/>
          </a:xfrm>
        </p:grpSpPr>
        <p:sp>
          <p:nvSpPr>
            <p:cNvPr id="7248" name="Google Shape;7248;p87"/>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87"/>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87"/>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87"/>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87"/>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87"/>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87"/>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87"/>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87"/>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57" name="Google Shape;7257;p87"/>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7258" name="Google Shape;7258;p87"/>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3"/>
          <p:cNvSpPr txBox="1"/>
          <p:nvPr>
            <p:ph type="title"/>
          </p:nvPr>
        </p:nvSpPr>
        <p:spPr>
          <a:xfrm>
            <a:off x="843375" y="2860500"/>
            <a:ext cx="2293800" cy="56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us</a:t>
            </a:r>
            <a:endParaRPr/>
          </a:p>
        </p:txBody>
      </p:sp>
      <p:sp>
        <p:nvSpPr>
          <p:cNvPr id="272" name="Google Shape;272;p43"/>
          <p:cNvSpPr txBox="1"/>
          <p:nvPr>
            <p:ph idx="1" type="body"/>
          </p:nvPr>
        </p:nvSpPr>
        <p:spPr>
          <a:xfrm>
            <a:off x="843375" y="3374450"/>
            <a:ext cx="2293800" cy="61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You can enter a subtitle here if you need it</a:t>
            </a:r>
            <a:endParaRPr/>
          </a:p>
          <a:p>
            <a:pPr indent="0" lvl="0" marL="0" rtl="0" algn="l">
              <a:spcBef>
                <a:spcPts val="0"/>
              </a:spcBef>
              <a:spcAft>
                <a:spcPts val="0"/>
              </a:spcAft>
              <a:buClr>
                <a:schemeClr val="dk1"/>
              </a:buClr>
              <a:buSzPts val="1100"/>
              <a:buFont typeface="Arial"/>
              <a:buNone/>
            </a:pPr>
            <a:r>
              <a:t/>
            </a:r>
            <a:endParaRPr/>
          </a:p>
        </p:txBody>
      </p:sp>
      <p:sp>
        <p:nvSpPr>
          <p:cNvPr id="273" name="Google Shape;273;p43"/>
          <p:cNvSpPr txBox="1"/>
          <p:nvPr>
            <p:ph idx="2" type="title"/>
          </p:nvPr>
        </p:nvSpPr>
        <p:spPr>
          <a:xfrm>
            <a:off x="843375" y="2140800"/>
            <a:ext cx="2808000" cy="71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pic>
        <p:nvPicPr>
          <p:cNvPr id="274" name="Google Shape;274;p43"/>
          <p:cNvPicPr preferRelativeResize="0"/>
          <p:nvPr/>
        </p:nvPicPr>
        <p:blipFill rotWithShape="1">
          <a:blip r:embed="rId3">
            <a:alphaModFix/>
          </a:blip>
          <a:srcRect b="0" l="0" r="60334" t="16338"/>
          <a:stretch/>
        </p:blipFill>
        <p:spPr>
          <a:xfrm flipH="1">
            <a:off x="5096800" y="341875"/>
            <a:ext cx="4047200" cy="480162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262" name="Shape 7262"/>
        <p:cNvGrpSpPr/>
        <p:nvPr/>
      </p:nvGrpSpPr>
      <p:grpSpPr>
        <a:xfrm>
          <a:off x="0" y="0"/>
          <a:ext cx="0" cy="0"/>
          <a:chOff x="0" y="0"/>
          <a:chExt cx="0" cy="0"/>
        </a:xfrm>
      </p:grpSpPr>
      <p:grpSp>
        <p:nvGrpSpPr>
          <p:cNvPr id="7263" name="Google Shape;7263;p88"/>
          <p:cNvGrpSpPr/>
          <p:nvPr/>
        </p:nvGrpSpPr>
        <p:grpSpPr>
          <a:xfrm>
            <a:off x="885675" y="1386849"/>
            <a:ext cx="276003" cy="357300"/>
            <a:chOff x="-50469125" y="3183175"/>
            <a:chExt cx="233150" cy="301825"/>
          </a:xfrm>
        </p:grpSpPr>
        <p:sp>
          <p:nvSpPr>
            <p:cNvPr id="7264" name="Google Shape;7264;p88"/>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88"/>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88"/>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7" name="Google Shape;7267;p88"/>
          <p:cNvGrpSpPr/>
          <p:nvPr/>
        </p:nvGrpSpPr>
        <p:grpSpPr>
          <a:xfrm>
            <a:off x="845574" y="1822251"/>
            <a:ext cx="356205" cy="355288"/>
            <a:chOff x="-50504575" y="3550975"/>
            <a:chExt cx="300900" cy="300125"/>
          </a:xfrm>
        </p:grpSpPr>
        <p:sp>
          <p:nvSpPr>
            <p:cNvPr id="7268" name="Google Shape;7268;p88"/>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88"/>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88"/>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88"/>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2" name="Google Shape;7272;p88"/>
          <p:cNvGrpSpPr/>
          <p:nvPr/>
        </p:nvGrpSpPr>
        <p:grpSpPr>
          <a:xfrm>
            <a:off x="845574" y="2260493"/>
            <a:ext cx="356205" cy="354341"/>
            <a:chOff x="-50503000" y="3921175"/>
            <a:chExt cx="300900" cy="299325"/>
          </a:xfrm>
        </p:grpSpPr>
        <p:sp>
          <p:nvSpPr>
            <p:cNvPr id="7273" name="Google Shape;7273;p88"/>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88"/>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88"/>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88"/>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88"/>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8" name="Google Shape;7278;p88"/>
          <p:cNvGrpSpPr/>
          <p:nvPr/>
        </p:nvGrpSpPr>
        <p:grpSpPr>
          <a:xfrm>
            <a:off x="3049627" y="1406411"/>
            <a:ext cx="355258" cy="356205"/>
            <a:chOff x="-48630025" y="3199700"/>
            <a:chExt cx="300100" cy="300900"/>
          </a:xfrm>
        </p:grpSpPr>
        <p:sp>
          <p:nvSpPr>
            <p:cNvPr id="7279" name="Google Shape;7279;p88"/>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88"/>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88"/>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2" name="Google Shape;7282;p88"/>
          <p:cNvGrpSpPr/>
          <p:nvPr/>
        </p:nvGrpSpPr>
        <p:grpSpPr>
          <a:xfrm>
            <a:off x="3049627" y="1843707"/>
            <a:ext cx="355258" cy="355258"/>
            <a:chOff x="-48630025" y="3569100"/>
            <a:chExt cx="300100" cy="300100"/>
          </a:xfrm>
        </p:grpSpPr>
        <p:sp>
          <p:nvSpPr>
            <p:cNvPr id="7283" name="Google Shape;7283;p88"/>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88"/>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88"/>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88"/>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88"/>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88"/>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88"/>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88"/>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88"/>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88"/>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3" name="Google Shape;7293;p88"/>
          <p:cNvGrpSpPr/>
          <p:nvPr/>
        </p:nvGrpSpPr>
        <p:grpSpPr>
          <a:xfrm>
            <a:off x="3050101" y="2281003"/>
            <a:ext cx="354311" cy="353394"/>
            <a:chOff x="-48629225" y="3938500"/>
            <a:chExt cx="299300" cy="298525"/>
          </a:xfrm>
        </p:grpSpPr>
        <p:sp>
          <p:nvSpPr>
            <p:cNvPr id="7294" name="Google Shape;7294;p88"/>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88"/>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88"/>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88"/>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8" name="Google Shape;7298;p88"/>
          <p:cNvGrpSpPr/>
          <p:nvPr/>
        </p:nvGrpSpPr>
        <p:grpSpPr>
          <a:xfrm>
            <a:off x="1785504" y="2752344"/>
            <a:ext cx="311458" cy="354341"/>
            <a:chOff x="-46762575" y="3200500"/>
            <a:chExt cx="263100" cy="299325"/>
          </a:xfrm>
        </p:grpSpPr>
        <p:sp>
          <p:nvSpPr>
            <p:cNvPr id="7299" name="Google Shape;7299;p88"/>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88"/>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88"/>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88"/>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88"/>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4" name="Google Shape;7304;p88"/>
          <p:cNvGrpSpPr/>
          <p:nvPr/>
        </p:nvGrpSpPr>
        <p:grpSpPr>
          <a:xfrm>
            <a:off x="1763589" y="3211066"/>
            <a:ext cx="355288" cy="312375"/>
            <a:chOff x="-46779900" y="3588000"/>
            <a:chExt cx="300125" cy="263875"/>
          </a:xfrm>
        </p:grpSpPr>
        <p:sp>
          <p:nvSpPr>
            <p:cNvPr id="7305" name="Google Shape;7305;p88"/>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88"/>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88"/>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88"/>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9" name="Google Shape;7309;p88"/>
          <p:cNvGrpSpPr/>
          <p:nvPr/>
        </p:nvGrpSpPr>
        <p:grpSpPr>
          <a:xfrm>
            <a:off x="1764062" y="3625988"/>
            <a:ext cx="354341" cy="353394"/>
            <a:chOff x="-46779100" y="3938500"/>
            <a:chExt cx="299325" cy="298525"/>
          </a:xfrm>
        </p:grpSpPr>
        <p:sp>
          <p:nvSpPr>
            <p:cNvPr id="7310" name="Google Shape;7310;p88"/>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88"/>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2" name="Google Shape;7312;p88"/>
          <p:cNvGrpSpPr/>
          <p:nvPr/>
        </p:nvGrpSpPr>
        <p:grpSpPr>
          <a:xfrm>
            <a:off x="3971800" y="2758855"/>
            <a:ext cx="355258" cy="355288"/>
            <a:chOff x="-44924250" y="3206000"/>
            <a:chExt cx="300100" cy="300125"/>
          </a:xfrm>
        </p:grpSpPr>
        <p:sp>
          <p:nvSpPr>
            <p:cNvPr id="7313" name="Google Shape;7313;p88"/>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88"/>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88"/>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88"/>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88"/>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8" name="Google Shape;7318;p88"/>
          <p:cNvGrpSpPr/>
          <p:nvPr/>
        </p:nvGrpSpPr>
        <p:grpSpPr>
          <a:xfrm>
            <a:off x="1286286" y="1386849"/>
            <a:ext cx="355258" cy="355258"/>
            <a:chOff x="-50134375" y="3183175"/>
            <a:chExt cx="300100" cy="300100"/>
          </a:xfrm>
        </p:grpSpPr>
        <p:sp>
          <p:nvSpPr>
            <p:cNvPr id="7319" name="Google Shape;7319;p88"/>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88"/>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88"/>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88"/>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88"/>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88"/>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88"/>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88"/>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88"/>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88"/>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9" name="Google Shape;7329;p88"/>
          <p:cNvGrpSpPr/>
          <p:nvPr/>
        </p:nvGrpSpPr>
        <p:grpSpPr>
          <a:xfrm>
            <a:off x="1286286" y="1822251"/>
            <a:ext cx="355258" cy="355288"/>
            <a:chOff x="-50134375" y="3550975"/>
            <a:chExt cx="300100" cy="300125"/>
          </a:xfrm>
        </p:grpSpPr>
        <p:sp>
          <p:nvSpPr>
            <p:cNvPr id="7330" name="Google Shape;7330;p88"/>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88"/>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2" name="Google Shape;7332;p88"/>
          <p:cNvGrpSpPr/>
          <p:nvPr/>
        </p:nvGrpSpPr>
        <p:grpSpPr>
          <a:xfrm>
            <a:off x="1286286" y="2259783"/>
            <a:ext cx="355258" cy="355051"/>
            <a:chOff x="-50134375" y="3920575"/>
            <a:chExt cx="300100" cy="299925"/>
          </a:xfrm>
        </p:grpSpPr>
        <p:sp>
          <p:nvSpPr>
            <p:cNvPr id="7333" name="Google Shape;7333;p88"/>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88"/>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88"/>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6" name="Google Shape;7336;p88"/>
          <p:cNvGrpSpPr/>
          <p:nvPr/>
        </p:nvGrpSpPr>
        <p:grpSpPr>
          <a:xfrm>
            <a:off x="3497010" y="1407358"/>
            <a:ext cx="357123" cy="355258"/>
            <a:chOff x="-48262200" y="3200500"/>
            <a:chExt cx="301675" cy="300100"/>
          </a:xfrm>
        </p:grpSpPr>
        <p:sp>
          <p:nvSpPr>
            <p:cNvPr id="7337" name="Google Shape;7337;p88"/>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88"/>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88"/>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88"/>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88"/>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88"/>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88"/>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88"/>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88"/>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6" name="Google Shape;7346;p88"/>
          <p:cNvGrpSpPr/>
          <p:nvPr/>
        </p:nvGrpSpPr>
        <p:grpSpPr>
          <a:xfrm>
            <a:off x="3526383" y="1844447"/>
            <a:ext cx="298377" cy="354519"/>
            <a:chOff x="-48233050" y="3569725"/>
            <a:chExt cx="252050" cy="299475"/>
          </a:xfrm>
        </p:grpSpPr>
        <p:sp>
          <p:nvSpPr>
            <p:cNvPr id="7347" name="Google Shape;7347;p88"/>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88"/>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88"/>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0" name="Google Shape;7350;p88"/>
          <p:cNvGrpSpPr/>
          <p:nvPr/>
        </p:nvGrpSpPr>
        <p:grpSpPr>
          <a:xfrm>
            <a:off x="3550148" y="2278191"/>
            <a:ext cx="250847" cy="358070"/>
            <a:chOff x="-48216525" y="3936125"/>
            <a:chExt cx="211900" cy="302475"/>
          </a:xfrm>
        </p:grpSpPr>
        <p:sp>
          <p:nvSpPr>
            <p:cNvPr id="7351" name="Google Shape;7351;p88"/>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88"/>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88"/>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88"/>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5" name="Google Shape;7355;p88"/>
          <p:cNvGrpSpPr/>
          <p:nvPr/>
        </p:nvGrpSpPr>
        <p:grpSpPr>
          <a:xfrm>
            <a:off x="2205866" y="2753261"/>
            <a:ext cx="355258" cy="355288"/>
            <a:chOff x="-46410500" y="3201275"/>
            <a:chExt cx="300100" cy="300125"/>
          </a:xfrm>
        </p:grpSpPr>
        <p:sp>
          <p:nvSpPr>
            <p:cNvPr id="7356" name="Google Shape;7356;p88"/>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88"/>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88"/>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88"/>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88"/>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1" name="Google Shape;7361;p88"/>
          <p:cNvGrpSpPr/>
          <p:nvPr/>
        </p:nvGrpSpPr>
        <p:grpSpPr>
          <a:xfrm>
            <a:off x="2205866" y="3188692"/>
            <a:ext cx="355258" cy="356205"/>
            <a:chOff x="-46409700" y="3569100"/>
            <a:chExt cx="300100" cy="300900"/>
          </a:xfrm>
        </p:grpSpPr>
        <p:sp>
          <p:nvSpPr>
            <p:cNvPr id="7362" name="Google Shape;7362;p88"/>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88"/>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88"/>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88"/>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88"/>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7" name="Google Shape;7367;p88"/>
          <p:cNvGrpSpPr/>
          <p:nvPr/>
        </p:nvGrpSpPr>
        <p:grpSpPr>
          <a:xfrm>
            <a:off x="2193747" y="3624124"/>
            <a:ext cx="379497" cy="358070"/>
            <a:chOff x="-46422300" y="3936925"/>
            <a:chExt cx="320575" cy="302475"/>
          </a:xfrm>
        </p:grpSpPr>
        <p:sp>
          <p:nvSpPr>
            <p:cNvPr id="7368" name="Google Shape;7368;p88"/>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88"/>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0" name="Google Shape;7370;p88"/>
          <p:cNvGrpSpPr/>
          <p:nvPr/>
        </p:nvGrpSpPr>
        <p:grpSpPr>
          <a:xfrm>
            <a:off x="3971326" y="3178452"/>
            <a:ext cx="356205" cy="355258"/>
            <a:chOff x="-44914800" y="3560450"/>
            <a:chExt cx="300900" cy="300100"/>
          </a:xfrm>
        </p:grpSpPr>
        <p:sp>
          <p:nvSpPr>
            <p:cNvPr id="7371" name="Google Shape;7371;p88"/>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88"/>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88"/>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88"/>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88"/>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6" name="Google Shape;7376;p88"/>
          <p:cNvGrpSpPr/>
          <p:nvPr/>
        </p:nvGrpSpPr>
        <p:grpSpPr>
          <a:xfrm>
            <a:off x="1726378" y="1387086"/>
            <a:ext cx="354311" cy="354104"/>
            <a:chOff x="-49764975" y="3183375"/>
            <a:chExt cx="299300" cy="299125"/>
          </a:xfrm>
        </p:grpSpPr>
        <p:sp>
          <p:nvSpPr>
            <p:cNvPr id="7377" name="Google Shape;7377;p88"/>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88"/>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88"/>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88"/>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88"/>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88"/>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88"/>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88"/>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88"/>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6" name="Google Shape;7386;p88"/>
          <p:cNvGrpSpPr/>
          <p:nvPr/>
        </p:nvGrpSpPr>
        <p:grpSpPr>
          <a:xfrm>
            <a:off x="1726378" y="1822547"/>
            <a:ext cx="354311" cy="355909"/>
            <a:chOff x="-49764975" y="3551225"/>
            <a:chExt cx="299300" cy="300650"/>
          </a:xfrm>
        </p:grpSpPr>
        <p:sp>
          <p:nvSpPr>
            <p:cNvPr id="7387" name="Google Shape;7387;p88"/>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88"/>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88"/>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88"/>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88"/>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88"/>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88"/>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88"/>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88"/>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88"/>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88"/>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8" name="Google Shape;7398;p88"/>
          <p:cNvGrpSpPr/>
          <p:nvPr/>
        </p:nvGrpSpPr>
        <p:grpSpPr>
          <a:xfrm>
            <a:off x="1724040" y="2259310"/>
            <a:ext cx="358987" cy="355525"/>
            <a:chOff x="-49766550" y="3920175"/>
            <a:chExt cx="303250" cy="300325"/>
          </a:xfrm>
        </p:grpSpPr>
        <p:sp>
          <p:nvSpPr>
            <p:cNvPr id="7399" name="Google Shape;7399;p88"/>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88"/>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88"/>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88"/>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3" name="Google Shape;7403;p88"/>
          <p:cNvGrpSpPr/>
          <p:nvPr/>
        </p:nvGrpSpPr>
        <p:grpSpPr>
          <a:xfrm>
            <a:off x="3939571" y="1407358"/>
            <a:ext cx="357123" cy="354341"/>
            <a:chOff x="-47892800" y="3200500"/>
            <a:chExt cx="301675" cy="299325"/>
          </a:xfrm>
        </p:grpSpPr>
        <p:sp>
          <p:nvSpPr>
            <p:cNvPr id="7404" name="Google Shape;7404;p88"/>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88"/>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88"/>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88"/>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88"/>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88"/>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0" name="Google Shape;7410;p88"/>
          <p:cNvGrpSpPr/>
          <p:nvPr/>
        </p:nvGrpSpPr>
        <p:grpSpPr>
          <a:xfrm>
            <a:off x="4003437" y="1843707"/>
            <a:ext cx="229391" cy="355258"/>
            <a:chOff x="-47839250" y="3569100"/>
            <a:chExt cx="193775" cy="300100"/>
          </a:xfrm>
        </p:grpSpPr>
        <p:sp>
          <p:nvSpPr>
            <p:cNvPr id="7411" name="Google Shape;7411;p88"/>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88"/>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88"/>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88"/>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88"/>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88"/>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7" name="Google Shape;7417;p88"/>
          <p:cNvGrpSpPr/>
          <p:nvPr/>
        </p:nvGrpSpPr>
        <p:grpSpPr>
          <a:xfrm>
            <a:off x="3940503" y="2280056"/>
            <a:ext cx="355258" cy="356205"/>
            <a:chOff x="-47892800" y="3937700"/>
            <a:chExt cx="300100" cy="300900"/>
          </a:xfrm>
        </p:grpSpPr>
        <p:sp>
          <p:nvSpPr>
            <p:cNvPr id="7418" name="Google Shape;7418;p88"/>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88"/>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88"/>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88"/>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88"/>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88"/>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88"/>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88"/>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6" name="Google Shape;7426;p88"/>
          <p:cNvGrpSpPr/>
          <p:nvPr/>
        </p:nvGrpSpPr>
        <p:grpSpPr>
          <a:xfrm>
            <a:off x="2645798" y="2773770"/>
            <a:ext cx="355258" cy="311458"/>
            <a:chOff x="-46042675" y="3218600"/>
            <a:chExt cx="300100" cy="263100"/>
          </a:xfrm>
        </p:grpSpPr>
        <p:sp>
          <p:nvSpPr>
            <p:cNvPr id="7427" name="Google Shape;7427;p88"/>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88"/>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88"/>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88"/>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88"/>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88"/>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3" name="Google Shape;7433;p88"/>
          <p:cNvGrpSpPr/>
          <p:nvPr/>
        </p:nvGrpSpPr>
        <p:grpSpPr>
          <a:xfrm>
            <a:off x="2645798" y="3188219"/>
            <a:ext cx="355258" cy="323118"/>
            <a:chOff x="-46042675" y="3568700"/>
            <a:chExt cx="300100" cy="272950"/>
          </a:xfrm>
        </p:grpSpPr>
        <p:sp>
          <p:nvSpPr>
            <p:cNvPr id="7434" name="Google Shape;7434;p88"/>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88"/>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88"/>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88"/>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8" name="Google Shape;7438;p88"/>
          <p:cNvGrpSpPr/>
          <p:nvPr/>
        </p:nvGrpSpPr>
        <p:grpSpPr>
          <a:xfrm>
            <a:off x="2687749" y="3625189"/>
            <a:ext cx="271357" cy="356057"/>
            <a:chOff x="-46007225" y="3937825"/>
            <a:chExt cx="229225" cy="300775"/>
          </a:xfrm>
        </p:grpSpPr>
        <p:sp>
          <p:nvSpPr>
            <p:cNvPr id="7439" name="Google Shape;7439;p88"/>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88"/>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88"/>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88"/>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88"/>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88"/>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88"/>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88"/>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88"/>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88"/>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9" name="Google Shape;7449;p88"/>
          <p:cNvGrpSpPr/>
          <p:nvPr/>
        </p:nvGrpSpPr>
        <p:grpSpPr>
          <a:xfrm>
            <a:off x="3993241" y="3615275"/>
            <a:ext cx="312375" cy="357596"/>
            <a:chOff x="-44895900" y="3929450"/>
            <a:chExt cx="263875" cy="302075"/>
          </a:xfrm>
        </p:grpSpPr>
        <p:sp>
          <p:nvSpPr>
            <p:cNvPr id="7450" name="Google Shape;7450;p88"/>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88"/>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88"/>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88"/>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88"/>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88"/>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6" name="Google Shape;7456;p88"/>
          <p:cNvGrpSpPr/>
          <p:nvPr/>
        </p:nvGrpSpPr>
        <p:grpSpPr>
          <a:xfrm>
            <a:off x="2167060" y="1398036"/>
            <a:ext cx="356205" cy="332885"/>
            <a:chOff x="-49397175" y="3192625"/>
            <a:chExt cx="300900" cy="281200"/>
          </a:xfrm>
        </p:grpSpPr>
        <p:sp>
          <p:nvSpPr>
            <p:cNvPr id="7457" name="Google Shape;7457;p88"/>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88"/>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88"/>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88"/>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88"/>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88"/>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88"/>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4" name="Google Shape;7464;p88"/>
          <p:cNvGrpSpPr/>
          <p:nvPr/>
        </p:nvGrpSpPr>
        <p:grpSpPr>
          <a:xfrm>
            <a:off x="2193163" y="1822251"/>
            <a:ext cx="304000" cy="356205"/>
            <a:chOff x="-49375900" y="3550975"/>
            <a:chExt cx="256800" cy="300900"/>
          </a:xfrm>
        </p:grpSpPr>
        <p:sp>
          <p:nvSpPr>
            <p:cNvPr id="7465" name="Google Shape;7465;p88"/>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88"/>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88"/>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88"/>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88"/>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88"/>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88"/>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88"/>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88"/>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88"/>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88"/>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6" name="Google Shape;7476;p88"/>
          <p:cNvGrpSpPr/>
          <p:nvPr/>
        </p:nvGrpSpPr>
        <p:grpSpPr>
          <a:xfrm>
            <a:off x="2188516" y="2259546"/>
            <a:ext cx="313293" cy="356205"/>
            <a:chOff x="-49378250" y="3920375"/>
            <a:chExt cx="264650" cy="300900"/>
          </a:xfrm>
        </p:grpSpPr>
        <p:sp>
          <p:nvSpPr>
            <p:cNvPr id="7477" name="Google Shape;7477;p88"/>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88"/>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88"/>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88"/>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88"/>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88"/>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88"/>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4" name="Google Shape;7484;p88"/>
          <p:cNvGrpSpPr/>
          <p:nvPr/>
        </p:nvGrpSpPr>
        <p:grpSpPr>
          <a:xfrm>
            <a:off x="907504" y="2752344"/>
            <a:ext cx="312375" cy="357123"/>
            <a:chOff x="-47505300" y="3200500"/>
            <a:chExt cx="263875" cy="301675"/>
          </a:xfrm>
        </p:grpSpPr>
        <p:sp>
          <p:nvSpPr>
            <p:cNvPr id="7485" name="Google Shape;7485;p88"/>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88"/>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88"/>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88"/>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88"/>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88"/>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88"/>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88"/>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88"/>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88"/>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88"/>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88"/>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88"/>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8" name="Google Shape;7498;p88"/>
          <p:cNvGrpSpPr/>
          <p:nvPr/>
        </p:nvGrpSpPr>
        <p:grpSpPr>
          <a:xfrm>
            <a:off x="885604" y="3188692"/>
            <a:ext cx="356176" cy="355051"/>
            <a:chOff x="-47524975" y="3569100"/>
            <a:chExt cx="300875" cy="299925"/>
          </a:xfrm>
        </p:grpSpPr>
        <p:sp>
          <p:nvSpPr>
            <p:cNvPr id="7499" name="Google Shape;7499;p88"/>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88"/>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88"/>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88"/>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88"/>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4" name="Google Shape;7504;p88"/>
          <p:cNvGrpSpPr/>
          <p:nvPr/>
        </p:nvGrpSpPr>
        <p:grpSpPr>
          <a:xfrm>
            <a:off x="886062" y="3667954"/>
            <a:ext cx="355258" cy="270410"/>
            <a:chOff x="-47523400" y="3973950"/>
            <a:chExt cx="300100" cy="228425"/>
          </a:xfrm>
        </p:grpSpPr>
        <p:sp>
          <p:nvSpPr>
            <p:cNvPr id="7505" name="Google Shape;7505;p88"/>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88"/>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88"/>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88"/>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88"/>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0" name="Google Shape;7510;p88"/>
          <p:cNvGrpSpPr/>
          <p:nvPr/>
        </p:nvGrpSpPr>
        <p:grpSpPr>
          <a:xfrm>
            <a:off x="3091183" y="2750953"/>
            <a:ext cx="354341" cy="357596"/>
            <a:chOff x="-45673275" y="3199325"/>
            <a:chExt cx="299325" cy="302075"/>
          </a:xfrm>
        </p:grpSpPr>
        <p:sp>
          <p:nvSpPr>
            <p:cNvPr id="7511" name="Google Shape;7511;p88"/>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88"/>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88"/>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4" name="Google Shape;7514;p88"/>
          <p:cNvGrpSpPr/>
          <p:nvPr/>
        </p:nvGrpSpPr>
        <p:grpSpPr>
          <a:xfrm>
            <a:off x="3090251" y="3209202"/>
            <a:ext cx="356205" cy="314240"/>
            <a:chOff x="-45674075" y="3586425"/>
            <a:chExt cx="300900" cy="265450"/>
          </a:xfrm>
        </p:grpSpPr>
        <p:sp>
          <p:nvSpPr>
            <p:cNvPr id="7515" name="Google Shape;7515;p88"/>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88"/>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7" name="Google Shape;7517;p88"/>
          <p:cNvGrpSpPr/>
          <p:nvPr/>
        </p:nvGrpSpPr>
        <p:grpSpPr>
          <a:xfrm>
            <a:off x="3091183" y="3625041"/>
            <a:ext cx="354341" cy="356205"/>
            <a:chOff x="-45673275" y="3937700"/>
            <a:chExt cx="299325" cy="300900"/>
          </a:xfrm>
        </p:grpSpPr>
        <p:sp>
          <p:nvSpPr>
            <p:cNvPr id="7518" name="Google Shape;7518;p88"/>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88"/>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88"/>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88"/>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88"/>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88"/>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4" name="Google Shape;7524;p88"/>
          <p:cNvGrpSpPr/>
          <p:nvPr/>
        </p:nvGrpSpPr>
        <p:grpSpPr>
          <a:xfrm>
            <a:off x="2205349" y="4117825"/>
            <a:ext cx="356205" cy="356205"/>
            <a:chOff x="-44512325" y="3176075"/>
            <a:chExt cx="300900" cy="300900"/>
          </a:xfrm>
        </p:grpSpPr>
        <p:sp>
          <p:nvSpPr>
            <p:cNvPr id="7525" name="Google Shape;7525;p88"/>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88"/>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88"/>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8" name="Google Shape;7528;p88"/>
          <p:cNvGrpSpPr/>
          <p:nvPr/>
        </p:nvGrpSpPr>
        <p:grpSpPr>
          <a:xfrm>
            <a:off x="2608689" y="1386849"/>
            <a:ext cx="354341" cy="354341"/>
            <a:chOff x="-49027775" y="3183175"/>
            <a:chExt cx="299325" cy="299325"/>
          </a:xfrm>
        </p:grpSpPr>
        <p:sp>
          <p:nvSpPr>
            <p:cNvPr id="7529" name="Google Shape;7529;p88"/>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88"/>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88"/>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88"/>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3" name="Google Shape;7533;p88"/>
          <p:cNvGrpSpPr/>
          <p:nvPr/>
        </p:nvGrpSpPr>
        <p:grpSpPr>
          <a:xfrm>
            <a:off x="2608230" y="1822251"/>
            <a:ext cx="355258" cy="357152"/>
            <a:chOff x="-49027775" y="3550975"/>
            <a:chExt cx="300100" cy="301700"/>
          </a:xfrm>
        </p:grpSpPr>
        <p:sp>
          <p:nvSpPr>
            <p:cNvPr id="7534" name="Google Shape;7534;p88"/>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88"/>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88"/>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88"/>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88"/>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88"/>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88"/>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88"/>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88"/>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88"/>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4" name="Google Shape;7544;p88"/>
          <p:cNvGrpSpPr/>
          <p:nvPr/>
        </p:nvGrpSpPr>
        <p:grpSpPr>
          <a:xfrm>
            <a:off x="2606306" y="2259310"/>
            <a:ext cx="359106" cy="355525"/>
            <a:chOff x="-49031025" y="3920175"/>
            <a:chExt cx="303350" cy="300325"/>
          </a:xfrm>
        </p:grpSpPr>
        <p:sp>
          <p:nvSpPr>
            <p:cNvPr id="7545" name="Google Shape;7545;p88"/>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88"/>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88"/>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88"/>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88"/>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88"/>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1" name="Google Shape;7551;p88"/>
          <p:cNvGrpSpPr/>
          <p:nvPr/>
        </p:nvGrpSpPr>
        <p:grpSpPr>
          <a:xfrm>
            <a:off x="1322411" y="2752344"/>
            <a:ext cx="356176" cy="354341"/>
            <a:chOff x="-47155575" y="3200500"/>
            <a:chExt cx="300875" cy="299325"/>
          </a:xfrm>
        </p:grpSpPr>
        <p:sp>
          <p:nvSpPr>
            <p:cNvPr id="7552" name="Google Shape;7552;p88"/>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88"/>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88"/>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88"/>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88"/>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88"/>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8" name="Google Shape;7558;p88"/>
          <p:cNvGrpSpPr/>
          <p:nvPr/>
        </p:nvGrpSpPr>
        <p:grpSpPr>
          <a:xfrm>
            <a:off x="1322870" y="3188692"/>
            <a:ext cx="355258" cy="355258"/>
            <a:chOff x="-47154800" y="3569100"/>
            <a:chExt cx="300100" cy="300100"/>
          </a:xfrm>
        </p:grpSpPr>
        <p:sp>
          <p:nvSpPr>
            <p:cNvPr id="7559" name="Google Shape;7559;p88"/>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88"/>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88"/>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88"/>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88"/>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88"/>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5" name="Google Shape;7565;p88"/>
          <p:cNvGrpSpPr/>
          <p:nvPr/>
        </p:nvGrpSpPr>
        <p:grpSpPr>
          <a:xfrm>
            <a:off x="1323343" y="3626905"/>
            <a:ext cx="354311" cy="353423"/>
            <a:chOff x="-47154000" y="3939275"/>
            <a:chExt cx="299300" cy="298550"/>
          </a:xfrm>
        </p:grpSpPr>
        <p:sp>
          <p:nvSpPr>
            <p:cNvPr id="7566" name="Google Shape;7566;p88"/>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88"/>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88"/>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88"/>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0" name="Google Shape;7570;p88"/>
          <p:cNvGrpSpPr/>
          <p:nvPr/>
        </p:nvGrpSpPr>
        <p:grpSpPr>
          <a:xfrm>
            <a:off x="3548633" y="2752344"/>
            <a:ext cx="312375" cy="354341"/>
            <a:chOff x="-45286550" y="3200500"/>
            <a:chExt cx="263875" cy="299325"/>
          </a:xfrm>
        </p:grpSpPr>
        <p:sp>
          <p:nvSpPr>
            <p:cNvPr id="7571" name="Google Shape;7571;p88"/>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88"/>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88"/>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4" name="Google Shape;7574;p88"/>
          <p:cNvGrpSpPr/>
          <p:nvPr/>
        </p:nvGrpSpPr>
        <p:grpSpPr>
          <a:xfrm>
            <a:off x="3548633" y="3189639"/>
            <a:ext cx="312375" cy="354311"/>
            <a:chOff x="-45286550" y="3569900"/>
            <a:chExt cx="263875" cy="299300"/>
          </a:xfrm>
        </p:grpSpPr>
        <p:sp>
          <p:nvSpPr>
            <p:cNvPr id="7575" name="Google Shape;7575;p88"/>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88"/>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88"/>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88"/>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88"/>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88"/>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1" name="Google Shape;7581;p88"/>
          <p:cNvGrpSpPr/>
          <p:nvPr/>
        </p:nvGrpSpPr>
        <p:grpSpPr>
          <a:xfrm>
            <a:off x="3559820" y="3625988"/>
            <a:ext cx="290001" cy="355258"/>
            <a:chOff x="-45277900" y="3938500"/>
            <a:chExt cx="244975" cy="300100"/>
          </a:xfrm>
        </p:grpSpPr>
        <p:sp>
          <p:nvSpPr>
            <p:cNvPr id="7582" name="Google Shape;7582;p88"/>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88"/>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88"/>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88"/>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6" name="Google Shape;7586;p88"/>
          <p:cNvGrpSpPr/>
          <p:nvPr/>
        </p:nvGrpSpPr>
        <p:grpSpPr>
          <a:xfrm>
            <a:off x="2645769" y="4095090"/>
            <a:ext cx="355258" cy="355258"/>
            <a:chOff x="-44502875" y="3576975"/>
            <a:chExt cx="300100" cy="300100"/>
          </a:xfrm>
        </p:grpSpPr>
        <p:sp>
          <p:nvSpPr>
            <p:cNvPr id="7587" name="Google Shape;7587;p88"/>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88"/>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88"/>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0" name="Google Shape;7590;p88"/>
          <p:cNvGrpSpPr/>
          <p:nvPr/>
        </p:nvGrpSpPr>
        <p:grpSpPr>
          <a:xfrm>
            <a:off x="4858981" y="1820745"/>
            <a:ext cx="356196" cy="354670"/>
            <a:chOff x="-13946200" y="3647075"/>
            <a:chExt cx="353650" cy="352100"/>
          </a:xfrm>
        </p:grpSpPr>
        <p:sp>
          <p:nvSpPr>
            <p:cNvPr id="7591" name="Google Shape;7591;p88"/>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88"/>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88"/>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88"/>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88"/>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88"/>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7" name="Google Shape;7597;p88"/>
          <p:cNvGrpSpPr/>
          <p:nvPr/>
        </p:nvGrpSpPr>
        <p:grpSpPr>
          <a:xfrm>
            <a:off x="6642374" y="1380228"/>
            <a:ext cx="357002" cy="354267"/>
            <a:chOff x="-12163025" y="3214275"/>
            <a:chExt cx="354450" cy="351700"/>
          </a:xfrm>
        </p:grpSpPr>
        <p:sp>
          <p:nvSpPr>
            <p:cNvPr id="7598" name="Google Shape;7598;p88"/>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88"/>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88"/>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1" name="Google Shape;7601;p88"/>
          <p:cNvGrpSpPr/>
          <p:nvPr/>
        </p:nvGrpSpPr>
        <p:grpSpPr>
          <a:xfrm>
            <a:off x="6643154" y="1819965"/>
            <a:ext cx="355441" cy="356232"/>
            <a:chOff x="-12160675" y="3647875"/>
            <a:chExt cx="352900" cy="353650"/>
          </a:xfrm>
        </p:grpSpPr>
        <p:sp>
          <p:nvSpPr>
            <p:cNvPr id="7602" name="Google Shape;7602;p88"/>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88"/>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88"/>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88"/>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88"/>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88"/>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88"/>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9" name="Google Shape;7609;p88"/>
          <p:cNvGrpSpPr/>
          <p:nvPr/>
        </p:nvGrpSpPr>
        <p:grpSpPr>
          <a:xfrm>
            <a:off x="6653870" y="2264421"/>
            <a:ext cx="354635" cy="356232"/>
            <a:chOff x="-12160675" y="4081850"/>
            <a:chExt cx="352100" cy="353650"/>
          </a:xfrm>
        </p:grpSpPr>
        <p:sp>
          <p:nvSpPr>
            <p:cNvPr id="7610" name="Google Shape;7610;p88"/>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88"/>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88"/>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88"/>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88"/>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88"/>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6" name="Google Shape;7616;p88"/>
          <p:cNvGrpSpPr/>
          <p:nvPr/>
        </p:nvGrpSpPr>
        <p:grpSpPr>
          <a:xfrm>
            <a:off x="4858836" y="2738864"/>
            <a:ext cx="355416" cy="355652"/>
            <a:chOff x="-10391650" y="3180600"/>
            <a:chExt cx="352875" cy="353075"/>
          </a:xfrm>
        </p:grpSpPr>
        <p:sp>
          <p:nvSpPr>
            <p:cNvPr id="7617" name="Google Shape;7617;p88"/>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88"/>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88"/>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88"/>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88"/>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88"/>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3" name="Google Shape;7623;p88"/>
          <p:cNvGrpSpPr/>
          <p:nvPr/>
        </p:nvGrpSpPr>
        <p:grpSpPr>
          <a:xfrm>
            <a:off x="4858835" y="3215662"/>
            <a:ext cx="354635" cy="353890"/>
            <a:chOff x="-10390875" y="3616350"/>
            <a:chExt cx="352100" cy="351325"/>
          </a:xfrm>
        </p:grpSpPr>
        <p:sp>
          <p:nvSpPr>
            <p:cNvPr id="7624" name="Google Shape;7624;p88"/>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88"/>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88"/>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7" name="Google Shape;7627;p88"/>
          <p:cNvGrpSpPr/>
          <p:nvPr/>
        </p:nvGrpSpPr>
        <p:grpSpPr>
          <a:xfrm>
            <a:off x="7525810" y="2740327"/>
            <a:ext cx="312585" cy="354670"/>
            <a:chOff x="-10370400" y="4049550"/>
            <a:chExt cx="310350" cy="352100"/>
          </a:xfrm>
        </p:grpSpPr>
        <p:sp>
          <p:nvSpPr>
            <p:cNvPr id="7628" name="Google Shape;7628;p88"/>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88"/>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88"/>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88"/>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88"/>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3" name="Google Shape;7633;p88"/>
          <p:cNvGrpSpPr/>
          <p:nvPr/>
        </p:nvGrpSpPr>
        <p:grpSpPr>
          <a:xfrm>
            <a:off x="6630066" y="2739268"/>
            <a:ext cx="379236" cy="354847"/>
            <a:chOff x="-8674650" y="3210975"/>
            <a:chExt cx="376525" cy="352275"/>
          </a:xfrm>
        </p:grpSpPr>
        <p:sp>
          <p:nvSpPr>
            <p:cNvPr id="7634" name="Google Shape;7634;p88"/>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88"/>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88"/>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88"/>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88"/>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88"/>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0" name="Google Shape;7640;p88"/>
          <p:cNvGrpSpPr/>
          <p:nvPr/>
        </p:nvGrpSpPr>
        <p:grpSpPr>
          <a:xfrm>
            <a:off x="5301563" y="1820745"/>
            <a:ext cx="356221" cy="354670"/>
            <a:chOff x="-13512225" y="3647075"/>
            <a:chExt cx="353675" cy="352100"/>
          </a:xfrm>
        </p:grpSpPr>
        <p:sp>
          <p:nvSpPr>
            <p:cNvPr id="7641" name="Google Shape;7641;p88"/>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88"/>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88"/>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88"/>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88"/>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88"/>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88"/>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88"/>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88"/>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88"/>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1" name="Google Shape;7651;p88"/>
          <p:cNvGrpSpPr/>
          <p:nvPr/>
        </p:nvGrpSpPr>
        <p:grpSpPr>
          <a:xfrm>
            <a:off x="5311876" y="2264811"/>
            <a:ext cx="356221" cy="355451"/>
            <a:chOff x="-13512225" y="4080275"/>
            <a:chExt cx="353675" cy="352875"/>
          </a:xfrm>
        </p:grpSpPr>
        <p:sp>
          <p:nvSpPr>
            <p:cNvPr id="7652" name="Google Shape;7652;p88"/>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88"/>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88"/>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88"/>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88"/>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88"/>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88"/>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88"/>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88"/>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88"/>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88"/>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3" name="Google Shape;7663;p88"/>
          <p:cNvGrpSpPr/>
          <p:nvPr/>
        </p:nvGrpSpPr>
        <p:grpSpPr>
          <a:xfrm>
            <a:off x="7084956" y="1412172"/>
            <a:ext cx="356196" cy="290379"/>
            <a:chOff x="-11728250" y="3245400"/>
            <a:chExt cx="353650" cy="288275"/>
          </a:xfrm>
        </p:grpSpPr>
        <p:sp>
          <p:nvSpPr>
            <p:cNvPr id="7664" name="Google Shape;7664;p88"/>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88"/>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88"/>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88"/>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88"/>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9" name="Google Shape;7669;p88"/>
          <p:cNvGrpSpPr/>
          <p:nvPr/>
        </p:nvGrpSpPr>
        <p:grpSpPr>
          <a:xfrm>
            <a:off x="7117464" y="2264811"/>
            <a:ext cx="311804" cy="355451"/>
            <a:chOff x="-11703850" y="4081850"/>
            <a:chExt cx="309575" cy="352875"/>
          </a:xfrm>
        </p:grpSpPr>
        <p:sp>
          <p:nvSpPr>
            <p:cNvPr id="7670" name="Google Shape;7670;p88"/>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88"/>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88"/>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88"/>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88"/>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88"/>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88"/>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88"/>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8" name="Google Shape;7678;p88"/>
          <p:cNvGrpSpPr/>
          <p:nvPr/>
        </p:nvGrpSpPr>
        <p:grpSpPr>
          <a:xfrm>
            <a:off x="5306120" y="2738964"/>
            <a:ext cx="357002" cy="355451"/>
            <a:chOff x="-9958475" y="3180025"/>
            <a:chExt cx="354450" cy="352875"/>
          </a:xfrm>
        </p:grpSpPr>
        <p:sp>
          <p:nvSpPr>
            <p:cNvPr id="7679" name="Google Shape;7679;p88"/>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88"/>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88"/>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2" name="Google Shape;7682;p88"/>
          <p:cNvGrpSpPr/>
          <p:nvPr/>
        </p:nvGrpSpPr>
        <p:grpSpPr>
          <a:xfrm>
            <a:off x="5315247" y="3214945"/>
            <a:ext cx="337966" cy="355325"/>
            <a:chOff x="-9949025" y="3615575"/>
            <a:chExt cx="335550" cy="352750"/>
          </a:xfrm>
        </p:grpSpPr>
        <p:sp>
          <p:nvSpPr>
            <p:cNvPr id="7683" name="Google Shape;7683;p88"/>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88"/>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88"/>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6" name="Google Shape;7686;p88"/>
          <p:cNvGrpSpPr/>
          <p:nvPr/>
        </p:nvGrpSpPr>
        <p:grpSpPr>
          <a:xfrm>
            <a:off x="7950093" y="2738451"/>
            <a:ext cx="360175" cy="358423"/>
            <a:chOff x="-9961625" y="4048175"/>
            <a:chExt cx="357600" cy="355825"/>
          </a:xfrm>
        </p:grpSpPr>
        <p:sp>
          <p:nvSpPr>
            <p:cNvPr id="7687" name="Google Shape;7687;p88"/>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88"/>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88"/>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88"/>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88"/>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88"/>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3" name="Google Shape;7693;p88"/>
          <p:cNvGrpSpPr/>
          <p:nvPr/>
        </p:nvGrpSpPr>
        <p:grpSpPr>
          <a:xfrm>
            <a:off x="6636814" y="3213963"/>
            <a:ext cx="364959" cy="357289"/>
            <a:chOff x="-8680950" y="3624225"/>
            <a:chExt cx="362350" cy="354700"/>
          </a:xfrm>
        </p:grpSpPr>
        <p:sp>
          <p:nvSpPr>
            <p:cNvPr id="7694" name="Google Shape;7694;p88"/>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88"/>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88"/>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88"/>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88"/>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88"/>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0" name="Google Shape;7700;p88"/>
          <p:cNvGrpSpPr/>
          <p:nvPr/>
        </p:nvGrpSpPr>
        <p:grpSpPr>
          <a:xfrm>
            <a:off x="5773058" y="1379624"/>
            <a:ext cx="313365" cy="355476"/>
            <a:chOff x="-13056975" y="3212300"/>
            <a:chExt cx="311125" cy="352900"/>
          </a:xfrm>
        </p:grpSpPr>
        <p:sp>
          <p:nvSpPr>
            <p:cNvPr id="7701" name="Google Shape;7701;p88"/>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88"/>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88"/>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88"/>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5" name="Google Shape;7705;p88"/>
          <p:cNvGrpSpPr/>
          <p:nvPr/>
        </p:nvGrpSpPr>
        <p:grpSpPr>
          <a:xfrm>
            <a:off x="5750446" y="1820418"/>
            <a:ext cx="358588" cy="355325"/>
            <a:chOff x="-13077450" y="3647075"/>
            <a:chExt cx="356025" cy="352750"/>
          </a:xfrm>
        </p:grpSpPr>
        <p:sp>
          <p:nvSpPr>
            <p:cNvPr id="7706" name="Google Shape;7706;p88"/>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88"/>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88"/>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9" name="Google Shape;7709;p88"/>
          <p:cNvGrpSpPr/>
          <p:nvPr/>
        </p:nvGrpSpPr>
        <p:grpSpPr>
          <a:xfrm>
            <a:off x="5761552" y="2264018"/>
            <a:ext cx="357002" cy="357037"/>
            <a:chOff x="-13079025" y="4079475"/>
            <a:chExt cx="354450" cy="354450"/>
          </a:xfrm>
        </p:grpSpPr>
        <p:sp>
          <p:nvSpPr>
            <p:cNvPr id="7710" name="Google Shape;7710;p88"/>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88"/>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88"/>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88"/>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4" name="Google Shape;7714;p88"/>
          <p:cNvGrpSpPr/>
          <p:nvPr/>
        </p:nvGrpSpPr>
        <p:grpSpPr>
          <a:xfrm>
            <a:off x="7534619" y="1380027"/>
            <a:ext cx="356221" cy="354670"/>
            <a:chOff x="-11292700" y="3213875"/>
            <a:chExt cx="353675" cy="352100"/>
          </a:xfrm>
        </p:grpSpPr>
        <p:sp>
          <p:nvSpPr>
            <p:cNvPr id="7715" name="Google Shape;7715;p88"/>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88"/>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88"/>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88"/>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88"/>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88"/>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88"/>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2" name="Google Shape;7722;p88"/>
          <p:cNvGrpSpPr/>
          <p:nvPr/>
        </p:nvGrpSpPr>
        <p:grpSpPr>
          <a:xfrm>
            <a:off x="7528677" y="1819965"/>
            <a:ext cx="368106" cy="356232"/>
            <a:chOff x="-11299000" y="3647875"/>
            <a:chExt cx="365475" cy="353650"/>
          </a:xfrm>
        </p:grpSpPr>
        <p:sp>
          <p:nvSpPr>
            <p:cNvPr id="7723" name="Google Shape;7723;p88"/>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88"/>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88"/>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88"/>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88"/>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88"/>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9" name="Google Shape;7729;p88"/>
          <p:cNvGrpSpPr/>
          <p:nvPr/>
        </p:nvGrpSpPr>
        <p:grpSpPr>
          <a:xfrm>
            <a:off x="7544139" y="2275916"/>
            <a:ext cx="357808" cy="333240"/>
            <a:chOff x="-11295075" y="4092875"/>
            <a:chExt cx="355250" cy="330825"/>
          </a:xfrm>
        </p:grpSpPr>
        <p:sp>
          <p:nvSpPr>
            <p:cNvPr id="7730" name="Google Shape;7730;p88"/>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88"/>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88"/>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88"/>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88"/>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5" name="Google Shape;7735;p88"/>
          <p:cNvGrpSpPr/>
          <p:nvPr/>
        </p:nvGrpSpPr>
        <p:grpSpPr>
          <a:xfrm>
            <a:off x="5769739" y="2738964"/>
            <a:ext cx="312585" cy="355451"/>
            <a:chOff x="-9500075" y="3180800"/>
            <a:chExt cx="310350" cy="352875"/>
          </a:xfrm>
        </p:grpSpPr>
        <p:sp>
          <p:nvSpPr>
            <p:cNvPr id="7736" name="Google Shape;7736;p88"/>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88"/>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88"/>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88"/>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88"/>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88"/>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88"/>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88"/>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88"/>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5" name="Google Shape;7745;p88"/>
          <p:cNvGrpSpPr/>
          <p:nvPr/>
        </p:nvGrpSpPr>
        <p:grpSpPr>
          <a:xfrm>
            <a:off x="5747530" y="3214479"/>
            <a:ext cx="356221" cy="356257"/>
            <a:chOff x="-9523700" y="3614000"/>
            <a:chExt cx="353675" cy="353675"/>
          </a:xfrm>
        </p:grpSpPr>
        <p:sp>
          <p:nvSpPr>
            <p:cNvPr id="7746" name="Google Shape;7746;p88"/>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88"/>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88"/>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88"/>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88"/>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88"/>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88"/>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88"/>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88"/>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5" name="Google Shape;7755;p88"/>
          <p:cNvGrpSpPr/>
          <p:nvPr/>
        </p:nvGrpSpPr>
        <p:grpSpPr>
          <a:xfrm>
            <a:off x="7532481" y="3237121"/>
            <a:ext cx="356221" cy="354670"/>
            <a:chOff x="-9523700" y="4049550"/>
            <a:chExt cx="353675" cy="352100"/>
          </a:xfrm>
        </p:grpSpPr>
        <p:sp>
          <p:nvSpPr>
            <p:cNvPr id="7756" name="Google Shape;7756;p88"/>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88"/>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88"/>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88"/>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88"/>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88"/>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88"/>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3" name="Google Shape;7763;p88"/>
          <p:cNvGrpSpPr/>
          <p:nvPr/>
        </p:nvGrpSpPr>
        <p:grpSpPr>
          <a:xfrm>
            <a:off x="7088596" y="3237094"/>
            <a:ext cx="357002" cy="311029"/>
            <a:chOff x="-8209150" y="3659675"/>
            <a:chExt cx="354450" cy="308775"/>
          </a:xfrm>
        </p:grpSpPr>
        <p:sp>
          <p:nvSpPr>
            <p:cNvPr id="7764" name="Google Shape;7764;p88"/>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88"/>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88"/>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88"/>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88"/>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88"/>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0" name="Google Shape;7770;p88"/>
          <p:cNvGrpSpPr/>
          <p:nvPr/>
        </p:nvGrpSpPr>
        <p:grpSpPr>
          <a:xfrm>
            <a:off x="6202157" y="2266007"/>
            <a:ext cx="356221" cy="353059"/>
            <a:chOff x="-12643475" y="4081850"/>
            <a:chExt cx="353675" cy="350500"/>
          </a:xfrm>
        </p:grpSpPr>
        <p:sp>
          <p:nvSpPr>
            <p:cNvPr id="7771" name="Google Shape;7771;p88"/>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88"/>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88"/>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88"/>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75" name="Google Shape;7775;p88"/>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76" name="Google Shape;7776;p88"/>
          <p:cNvGrpSpPr/>
          <p:nvPr/>
        </p:nvGrpSpPr>
        <p:grpSpPr>
          <a:xfrm>
            <a:off x="7984757" y="2275916"/>
            <a:ext cx="356221" cy="333240"/>
            <a:chOff x="-10858725" y="4092875"/>
            <a:chExt cx="353675" cy="330825"/>
          </a:xfrm>
        </p:grpSpPr>
        <p:sp>
          <p:nvSpPr>
            <p:cNvPr id="7777" name="Google Shape;7777;p88"/>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88"/>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88"/>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88"/>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88"/>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88"/>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3" name="Google Shape;7783;p88"/>
          <p:cNvGrpSpPr/>
          <p:nvPr/>
        </p:nvGrpSpPr>
        <p:grpSpPr>
          <a:xfrm>
            <a:off x="6243280" y="3214882"/>
            <a:ext cx="252278" cy="355451"/>
            <a:chOff x="-9039300" y="3614000"/>
            <a:chExt cx="250475" cy="352875"/>
          </a:xfrm>
        </p:grpSpPr>
        <p:sp>
          <p:nvSpPr>
            <p:cNvPr id="7784" name="Google Shape;7784;p88"/>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88"/>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6" name="Google Shape;7786;p88"/>
          <p:cNvGrpSpPr/>
          <p:nvPr/>
        </p:nvGrpSpPr>
        <p:grpSpPr>
          <a:xfrm>
            <a:off x="7975246" y="3237121"/>
            <a:ext cx="354635" cy="354670"/>
            <a:chOff x="-9088150" y="4049550"/>
            <a:chExt cx="352100" cy="352100"/>
          </a:xfrm>
        </p:grpSpPr>
        <p:sp>
          <p:nvSpPr>
            <p:cNvPr id="7787" name="Google Shape;7787;p88"/>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88"/>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88"/>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88"/>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88"/>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88"/>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3" name="Google Shape;7793;p88"/>
          <p:cNvGrpSpPr/>
          <p:nvPr/>
        </p:nvGrpSpPr>
        <p:grpSpPr>
          <a:xfrm>
            <a:off x="7109610" y="2739354"/>
            <a:ext cx="315757" cy="354670"/>
            <a:chOff x="-8191825" y="3174500"/>
            <a:chExt cx="313500" cy="352100"/>
          </a:xfrm>
        </p:grpSpPr>
        <p:sp>
          <p:nvSpPr>
            <p:cNvPr id="7794" name="Google Shape;7794;p88"/>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88"/>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88"/>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7" name="Google Shape;7797;p88"/>
          <p:cNvGrpSpPr/>
          <p:nvPr/>
        </p:nvGrpSpPr>
        <p:grpSpPr>
          <a:xfrm>
            <a:off x="4858968" y="1379875"/>
            <a:ext cx="356221" cy="354973"/>
            <a:chOff x="-13947000" y="3212800"/>
            <a:chExt cx="353675" cy="352400"/>
          </a:xfrm>
        </p:grpSpPr>
        <p:sp>
          <p:nvSpPr>
            <p:cNvPr id="7798" name="Google Shape;7798;p88"/>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88"/>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00" name="Google Shape;7800;p88"/>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01" name="Google Shape;7801;p88"/>
          <p:cNvGrpSpPr/>
          <p:nvPr/>
        </p:nvGrpSpPr>
        <p:grpSpPr>
          <a:xfrm>
            <a:off x="5301563" y="1379233"/>
            <a:ext cx="356221" cy="356257"/>
            <a:chOff x="-13512225" y="3211525"/>
            <a:chExt cx="353675" cy="353675"/>
          </a:xfrm>
        </p:grpSpPr>
        <p:sp>
          <p:nvSpPr>
            <p:cNvPr id="7802" name="Google Shape;7802;p88"/>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88"/>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88"/>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88"/>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88"/>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7" name="Google Shape;7807;p88"/>
          <p:cNvGrpSpPr/>
          <p:nvPr/>
        </p:nvGrpSpPr>
        <p:grpSpPr>
          <a:xfrm>
            <a:off x="6191845" y="1379624"/>
            <a:ext cx="356221" cy="355476"/>
            <a:chOff x="-12643475" y="3212300"/>
            <a:chExt cx="353675" cy="352900"/>
          </a:xfrm>
        </p:grpSpPr>
        <p:sp>
          <p:nvSpPr>
            <p:cNvPr id="7808" name="Google Shape;7808;p88"/>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88"/>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88"/>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88"/>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88"/>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88"/>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88"/>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88"/>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88"/>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7" name="Google Shape;7817;p88"/>
          <p:cNvGrpSpPr/>
          <p:nvPr/>
        </p:nvGrpSpPr>
        <p:grpSpPr>
          <a:xfrm>
            <a:off x="6191845" y="1831398"/>
            <a:ext cx="356221" cy="333366"/>
            <a:chOff x="-12643475" y="3657325"/>
            <a:chExt cx="353675" cy="330950"/>
          </a:xfrm>
        </p:grpSpPr>
        <p:sp>
          <p:nvSpPr>
            <p:cNvPr id="7818" name="Google Shape;7818;p88"/>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88"/>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88"/>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88"/>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88"/>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88"/>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4" name="Google Shape;7824;p88"/>
          <p:cNvGrpSpPr/>
          <p:nvPr/>
        </p:nvGrpSpPr>
        <p:grpSpPr>
          <a:xfrm>
            <a:off x="7974847" y="1380027"/>
            <a:ext cx="355416" cy="354670"/>
            <a:chOff x="-10857925" y="3213875"/>
            <a:chExt cx="352875" cy="352100"/>
          </a:xfrm>
        </p:grpSpPr>
        <p:sp>
          <p:nvSpPr>
            <p:cNvPr id="7825" name="Google Shape;7825;p88"/>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88"/>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88"/>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88"/>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88"/>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88"/>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88"/>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88"/>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88"/>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88"/>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5" name="Google Shape;7835;p88"/>
          <p:cNvGrpSpPr/>
          <p:nvPr/>
        </p:nvGrpSpPr>
        <p:grpSpPr>
          <a:xfrm>
            <a:off x="6191762" y="2739455"/>
            <a:ext cx="356096" cy="354469"/>
            <a:chOff x="-9089725" y="3180200"/>
            <a:chExt cx="353550" cy="351900"/>
          </a:xfrm>
        </p:grpSpPr>
        <p:sp>
          <p:nvSpPr>
            <p:cNvPr id="7836" name="Google Shape;7836;p88"/>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88"/>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8" name="Google Shape;7838;p88"/>
          <p:cNvGrpSpPr/>
          <p:nvPr/>
        </p:nvGrpSpPr>
        <p:grpSpPr>
          <a:xfrm>
            <a:off x="7083760" y="1819260"/>
            <a:ext cx="358588" cy="357642"/>
            <a:chOff x="7083760" y="1971660"/>
            <a:chExt cx="358588" cy="357642"/>
          </a:xfrm>
        </p:grpSpPr>
        <p:sp>
          <p:nvSpPr>
            <p:cNvPr id="7839" name="Google Shape;7839;p88"/>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88"/>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88"/>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88"/>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88"/>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88"/>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88"/>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88"/>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88"/>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88"/>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88"/>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88"/>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51" name="Google Shape;7851;p88"/>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852" name="Google Shape;7852;p88"/>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856" name="Shape 7856"/>
        <p:cNvGrpSpPr/>
        <p:nvPr/>
      </p:nvGrpSpPr>
      <p:grpSpPr>
        <a:xfrm>
          <a:off x="0" y="0"/>
          <a:ext cx="0" cy="0"/>
          <a:chOff x="0" y="0"/>
          <a:chExt cx="0" cy="0"/>
        </a:xfrm>
      </p:grpSpPr>
      <p:sp>
        <p:nvSpPr>
          <p:cNvPr id="7857" name="Google Shape;7857;p89"/>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58" name="Google Shape;7858;p89"/>
          <p:cNvGrpSpPr/>
          <p:nvPr/>
        </p:nvGrpSpPr>
        <p:grpSpPr>
          <a:xfrm>
            <a:off x="748855" y="2243507"/>
            <a:ext cx="452798" cy="449473"/>
            <a:chOff x="-21322300" y="3693325"/>
            <a:chExt cx="306400" cy="304150"/>
          </a:xfrm>
        </p:grpSpPr>
        <p:sp>
          <p:nvSpPr>
            <p:cNvPr id="7859" name="Google Shape;7859;p89"/>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89"/>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89"/>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89"/>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3" name="Google Shape;7863;p89"/>
          <p:cNvGrpSpPr/>
          <p:nvPr/>
        </p:nvGrpSpPr>
        <p:grpSpPr>
          <a:xfrm>
            <a:off x="748263" y="2810244"/>
            <a:ext cx="453980" cy="422540"/>
            <a:chOff x="-21322300" y="4077125"/>
            <a:chExt cx="307200" cy="285925"/>
          </a:xfrm>
        </p:grpSpPr>
        <p:sp>
          <p:nvSpPr>
            <p:cNvPr id="7864" name="Google Shape;7864;p89"/>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89"/>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89"/>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89"/>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89"/>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89"/>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89"/>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89"/>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89"/>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89"/>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89"/>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89"/>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6" name="Google Shape;7876;p89"/>
          <p:cNvGrpSpPr/>
          <p:nvPr/>
        </p:nvGrpSpPr>
        <p:grpSpPr>
          <a:xfrm>
            <a:off x="3525440" y="1689128"/>
            <a:ext cx="451653" cy="450212"/>
            <a:chOff x="-19394200" y="3333800"/>
            <a:chExt cx="305625" cy="304650"/>
          </a:xfrm>
        </p:grpSpPr>
        <p:sp>
          <p:nvSpPr>
            <p:cNvPr id="7877" name="Google Shape;7877;p89"/>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89"/>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89"/>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89"/>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89"/>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89"/>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89"/>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89"/>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89"/>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6" name="Google Shape;7886;p89"/>
          <p:cNvGrpSpPr/>
          <p:nvPr/>
        </p:nvGrpSpPr>
        <p:grpSpPr>
          <a:xfrm>
            <a:off x="3524276" y="2243580"/>
            <a:ext cx="453980" cy="449325"/>
            <a:chOff x="-19396575" y="3708500"/>
            <a:chExt cx="307200" cy="304050"/>
          </a:xfrm>
        </p:grpSpPr>
        <p:sp>
          <p:nvSpPr>
            <p:cNvPr id="7887" name="Google Shape;7887;p89"/>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89"/>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89"/>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0" name="Google Shape;7890;p89"/>
          <p:cNvGrpSpPr/>
          <p:nvPr/>
        </p:nvGrpSpPr>
        <p:grpSpPr>
          <a:xfrm>
            <a:off x="3518457" y="2796461"/>
            <a:ext cx="465618" cy="450101"/>
            <a:chOff x="-19394200" y="4084200"/>
            <a:chExt cx="315075" cy="304575"/>
          </a:xfrm>
        </p:grpSpPr>
        <p:sp>
          <p:nvSpPr>
            <p:cNvPr id="7891" name="Google Shape;7891;p89"/>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89"/>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89"/>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89"/>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89"/>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89"/>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7" name="Google Shape;7897;p89"/>
          <p:cNvGrpSpPr/>
          <p:nvPr/>
        </p:nvGrpSpPr>
        <p:grpSpPr>
          <a:xfrm>
            <a:off x="6324167" y="1689001"/>
            <a:ext cx="400447" cy="450470"/>
            <a:chOff x="-17526750" y="3309200"/>
            <a:chExt cx="270975" cy="304825"/>
          </a:xfrm>
        </p:grpSpPr>
        <p:sp>
          <p:nvSpPr>
            <p:cNvPr id="7898" name="Google Shape;7898;p89"/>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89"/>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89"/>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89"/>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89"/>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3" name="Google Shape;7903;p89"/>
          <p:cNvGrpSpPr/>
          <p:nvPr/>
        </p:nvGrpSpPr>
        <p:grpSpPr>
          <a:xfrm>
            <a:off x="6300319" y="2244173"/>
            <a:ext cx="448143" cy="448143"/>
            <a:chOff x="-17542500" y="3684100"/>
            <a:chExt cx="303250" cy="303250"/>
          </a:xfrm>
        </p:grpSpPr>
        <p:sp>
          <p:nvSpPr>
            <p:cNvPr id="7904" name="Google Shape;7904;p89"/>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89"/>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89"/>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89"/>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89"/>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89"/>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89"/>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1" name="Google Shape;7911;p89"/>
          <p:cNvGrpSpPr/>
          <p:nvPr/>
        </p:nvGrpSpPr>
        <p:grpSpPr>
          <a:xfrm>
            <a:off x="6299728" y="2810817"/>
            <a:ext cx="449325" cy="421395"/>
            <a:chOff x="-17542500" y="4068450"/>
            <a:chExt cx="304050" cy="285150"/>
          </a:xfrm>
        </p:grpSpPr>
        <p:sp>
          <p:nvSpPr>
            <p:cNvPr id="7912" name="Google Shape;7912;p89"/>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89"/>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89"/>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89"/>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89"/>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89"/>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8" name="Google Shape;7918;p89"/>
          <p:cNvGrpSpPr/>
          <p:nvPr/>
        </p:nvGrpSpPr>
        <p:grpSpPr>
          <a:xfrm>
            <a:off x="3530150" y="3342211"/>
            <a:ext cx="343404" cy="449325"/>
            <a:chOff x="-15652200" y="3335975"/>
            <a:chExt cx="232375" cy="304050"/>
          </a:xfrm>
        </p:grpSpPr>
        <p:sp>
          <p:nvSpPr>
            <p:cNvPr id="7919" name="Google Shape;7919;p89"/>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89"/>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89"/>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89"/>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89"/>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89"/>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89"/>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89"/>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89"/>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8" name="Google Shape;7928;p89"/>
          <p:cNvGrpSpPr/>
          <p:nvPr/>
        </p:nvGrpSpPr>
        <p:grpSpPr>
          <a:xfrm>
            <a:off x="1303491" y="1689573"/>
            <a:ext cx="450470" cy="449325"/>
            <a:chOff x="-20946600" y="3317850"/>
            <a:chExt cx="304825" cy="304050"/>
          </a:xfrm>
        </p:grpSpPr>
        <p:sp>
          <p:nvSpPr>
            <p:cNvPr id="7929" name="Google Shape;7929;p89"/>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89"/>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89"/>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2" name="Google Shape;7932;p89"/>
          <p:cNvGrpSpPr/>
          <p:nvPr/>
        </p:nvGrpSpPr>
        <p:grpSpPr>
          <a:xfrm>
            <a:off x="1304064" y="2243729"/>
            <a:ext cx="449325" cy="449030"/>
            <a:chOff x="-20945825" y="3692175"/>
            <a:chExt cx="304050" cy="303850"/>
          </a:xfrm>
        </p:grpSpPr>
        <p:sp>
          <p:nvSpPr>
            <p:cNvPr id="7933" name="Google Shape;7933;p89"/>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89"/>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89"/>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89"/>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7" name="Google Shape;7937;p89"/>
          <p:cNvGrpSpPr/>
          <p:nvPr/>
        </p:nvGrpSpPr>
        <p:grpSpPr>
          <a:xfrm>
            <a:off x="1329667" y="2797442"/>
            <a:ext cx="398119" cy="448143"/>
            <a:chOff x="-20930075" y="4066100"/>
            <a:chExt cx="269400" cy="303250"/>
          </a:xfrm>
        </p:grpSpPr>
        <p:sp>
          <p:nvSpPr>
            <p:cNvPr id="7938" name="Google Shape;7938;p89"/>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89"/>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0" name="Google Shape;7940;p89"/>
          <p:cNvGrpSpPr/>
          <p:nvPr/>
        </p:nvGrpSpPr>
        <p:grpSpPr>
          <a:xfrm>
            <a:off x="4110888" y="1689848"/>
            <a:ext cx="372516" cy="448771"/>
            <a:chOff x="-18994100" y="3334775"/>
            <a:chExt cx="252075" cy="303675"/>
          </a:xfrm>
        </p:grpSpPr>
        <p:sp>
          <p:nvSpPr>
            <p:cNvPr id="7941" name="Google Shape;7941;p89"/>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89"/>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89"/>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89"/>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5" name="Google Shape;7945;p89"/>
          <p:cNvGrpSpPr/>
          <p:nvPr/>
        </p:nvGrpSpPr>
        <p:grpSpPr>
          <a:xfrm>
            <a:off x="4125445" y="2244743"/>
            <a:ext cx="343404" cy="446998"/>
            <a:chOff x="-18983850" y="3710075"/>
            <a:chExt cx="232375" cy="302475"/>
          </a:xfrm>
        </p:grpSpPr>
        <p:sp>
          <p:nvSpPr>
            <p:cNvPr id="7946" name="Google Shape;7946;p89"/>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89"/>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89"/>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89"/>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0" name="Google Shape;7950;p89"/>
          <p:cNvGrpSpPr/>
          <p:nvPr/>
        </p:nvGrpSpPr>
        <p:grpSpPr>
          <a:xfrm>
            <a:off x="4071911" y="2797422"/>
            <a:ext cx="450470" cy="448180"/>
            <a:chOff x="-19020075" y="4084200"/>
            <a:chExt cx="304825" cy="303275"/>
          </a:xfrm>
        </p:grpSpPr>
        <p:sp>
          <p:nvSpPr>
            <p:cNvPr id="7951" name="Google Shape;7951;p89"/>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89"/>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89"/>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89"/>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89"/>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89"/>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89"/>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89"/>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89"/>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0" name="Google Shape;7960;p89"/>
          <p:cNvGrpSpPr/>
          <p:nvPr/>
        </p:nvGrpSpPr>
        <p:grpSpPr>
          <a:xfrm>
            <a:off x="6889176" y="1689001"/>
            <a:ext cx="396937" cy="450470"/>
            <a:chOff x="-17149475" y="3309200"/>
            <a:chExt cx="268600" cy="304825"/>
          </a:xfrm>
        </p:grpSpPr>
        <p:sp>
          <p:nvSpPr>
            <p:cNvPr id="7961" name="Google Shape;7961;p89"/>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89"/>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3" name="Google Shape;7963;p89"/>
          <p:cNvGrpSpPr/>
          <p:nvPr/>
        </p:nvGrpSpPr>
        <p:grpSpPr>
          <a:xfrm>
            <a:off x="6862982" y="2258120"/>
            <a:ext cx="449325" cy="420249"/>
            <a:chOff x="-17168375" y="3692750"/>
            <a:chExt cx="304050" cy="284375"/>
          </a:xfrm>
        </p:grpSpPr>
        <p:sp>
          <p:nvSpPr>
            <p:cNvPr id="7964" name="Google Shape;7964;p89"/>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89"/>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89"/>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89"/>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89"/>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89"/>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89"/>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1" name="Google Shape;7971;p89"/>
          <p:cNvGrpSpPr/>
          <p:nvPr/>
        </p:nvGrpSpPr>
        <p:grpSpPr>
          <a:xfrm>
            <a:off x="6859491" y="2796852"/>
            <a:ext cx="456308" cy="449325"/>
            <a:chOff x="-17170750" y="4058800"/>
            <a:chExt cx="308775" cy="304050"/>
          </a:xfrm>
        </p:grpSpPr>
        <p:sp>
          <p:nvSpPr>
            <p:cNvPr id="7972" name="Google Shape;7972;p89"/>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89"/>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89"/>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89"/>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89"/>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89"/>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89"/>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89"/>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89"/>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89"/>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89"/>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89"/>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89"/>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89"/>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89"/>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89"/>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89"/>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9" name="Google Shape;7989;p89"/>
          <p:cNvGrpSpPr/>
          <p:nvPr/>
        </p:nvGrpSpPr>
        <p:grpSpPr>
          <a:xfrm>
            <a:off x="5721388" y="3343358"/>
            <a:ext cx="450470" cy="446998"/>
            <a:chOff x="-15688425" y="3707725"/>
            <a:chExt cx="304825" cy="302475"/>
          </a:xfrm>
        </p:grpSpPr>
        <p:sp>
          <p:nvSpPr>
            <p:cNvPr id="7990" name="Google Shape;7990;p89"/>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89"/>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89"/>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89"/>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89"/>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89"/>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6" name="Google Shape;7996;p89"/>
          <p:cNvGrpSpPr/>
          <p:nvPr/>
        </p:nvGrpSpPr>
        <p:grpSpPr>
          <a:xfrm>
            <a:off x="1865544" y="1690441"/>
            <a:ext cx="451653" cy="447589"/>
            <a:chOff x="-20572500" y="3319025"/>
            <a:chExt cx="305625" cy="302875"/>
          </a:xfrm>
        </p:grpSpPr>
        <p:sp>
          <p:nvSpPr>
            <p:cNvPr id="7997" name="Google Shape;7997;p89"/>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89"/>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9" name="Google Shape;7999;p89"/>
          <p:cNvGrpSpPr/>
          <p:nvPr/>
        </p:nvGrpSpPr>
        <p:grpSpPr>
          <a:xfrm>
            <a:off x="1866708" y="2305410"/>
            <a:ext cx="449325" cy="325670"/>
            <a:chOff x="-20571700" y="3722875"/>
            <a:chExt cx="304050" cy="220375"/>
          </a:xfrm>
        </p:grpSpPr>
        <p:sp>
          <p:nvSpPr>
            <p:cNvPr id="8000" name="Google Shape;8000;p89"/>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89"/>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89"/>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89"/>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89"/>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89"/>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89"/>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7" name="Google Shape;8007;p89"/>
          <p:cNvGrpSpPr/>
          <p:nvPr/>
        </p:nvGrpSpPr>
        <p:grpSpPr>
          <a:xfrm>
            <a:off x="1866135" y="2796278"/>
            <a:ext cx="450470" cy="450470"/>
            <a:chOff x="-20571700" y="4066875"/>
            <a:chExt cx="304825" cy="304825"/>
          </a:xfrm>
        </p:grpSpPr>
        <p:sp>
          <p:nvSpPr>
            <p:cNvPr id="8008" name="Google Shape;8008;p89"/>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89"/>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89"/>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89"/>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89"/>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89"/>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4" name="Google Shape;8014;p89"/>
          <p:cNvGrpSpPr/>
          <p:nvPr/>
        </p:nvGrpSpPr>
        <p:grpSpPr>
          <a:xfrm>
            <a:off x="4632837" y="1688259"/>
            <a:ext cx="453980" cy="451948"/>
            <a:chOff x="-18645175" y="3334200"/>
            <a:chExt cx="307200" cy="305825"/>
          </a:xfrm>
        </p:grpSpPr>
        <p:sp>
          <p:nvSpPr>
            <p:cNvPr id="8015" name="Google Shape;8015;p89"/>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89"/>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89"/>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89"/>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89"/>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0" name="Google Shape;8020;p89"/>
          <p:cNvGrpSpPr/>
          <p:nvPr/>
        </p:nvGrpSpPr>
        <p:grpSpPr>
          <a:xfrm>
            <a:off x="4633429" y="2242989"/>
            <a:ext cx="452798" cy="450507"/>
            <a:chOff x="-18645175" y="3708500"/>
            <a:chExt cx="306400" cy="304850"/>
          </a:xfrm>
        </p:grpSpPr>
        <p:sp>
          <p:nvSpPr>
            <p:cNvPr id="8021" name="Google Shape;8021;p89"/>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89"/>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89"/>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89"/>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89"/>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89"/>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89"/>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8" name="Google Shape;8028;p89"/>
          <p:cNvGrpSpPr/>
          <p:nvPr/>
        </p:nvGrpSpPr>
        <p:grpSpPr>
          <a:xfrm>
            <a:off x="4631101" y="2795630"/>
            <a:ext cx="457453" cy="451763"/>
            <a:chOff x="-18647525" y="4082625"/>
            <a:chExt cx="309550" cy="305700"/>
          </a:xfrm>
        </p:grpSpPr>
        <p:sp>
          <p:nvSpPr>
            <p:cNvPr id="8029" name="Google Shape;8029;p89"/>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89"/>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89"/>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89"/>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3" name="Google Shape;8033;p89"/>
          <p:cNvGrpSpPr/>
          <p:nvPr/>
        </p:nvGrpSpPr>
        <p:grpSpPr>
          <a:xfrm>
            <a:off x="7441485" y="1689592"/>
            <a:ext cx="395755" cy="449288"/>
            <a:chOff x="-16775350" y="3309200"/>
            <a:chExt cx="267800" cy="304025"/>
          </a:xfrm>
        </p:grpSpPr>
        <p:sp>
          <p:nvSpPr>
            <p:cNvPr id="8034" name="Google Shape;8034;p89"/>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89"/>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89"/>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7" name="Google Shape;8037;p89"/>
          <p:cNvGrpSpPr/>
          <p:nvPr/>
        </p:nvGrpSpPr>
        <p:grpSpPr>
          <a:xfrm>
            <a:off x="7441485" y="2241827"/>
            <a:ext cx="395755" cy="452835"/>
            <a:chOff x="-16775350" y="3683300"/>
            <a:chExt cx="267800" cy="306425"/>
          </a:xfrm>
        </p:grpSpPr>
        <p:sp>
          <p:nvSpPr>
            <p:cNvPr id="8038" name="Google Shape;8038;p89"/>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89"/>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89"/>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1" name="Google Shape;8041;p89"/>
          <p:cNvGrpSpPr/>
          <p:nvPr/>
        </p:nvGrpSpPr>
        <p:grpSpPr>
          <a:xfrm>
            <a:off x="7413536" y="2796870"/>
            <a:ext cx="451653" cy="449288"/>
            <a:chOff x="-16794250" y="4058225"/>
            <a:chExt cx="305625" cy="304025"/>
          </a:xfrm>
        </p:grpSpPr>
        <p:sp>
          <p:nvSpPr>
            <p:cNvPr id="8042" name="Google Shape;8042;p89"/>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89"/>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89"/>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89"/>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89"/>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89"/>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89"/>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89"/>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89"/>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51" name="Google Shape;8051;p89"/>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52" name="Google Shape;8052;p89"/>
          <p:cNvGrpSpPr/>
          <p:nvPr/>
        </p:nvGrpSpPr>
        <p:grpSpPr>
          <a:xfrm>
            <a:off x="2414953" y="1689573"/>
            <a:ext cx="457453" cy="449325"/>
            <a:chOff x="-20199150" y="3317850"/>
            <a:chExt cx="309550" cy="304050"/>
          </a:xfrm>
        </p:grpSpPr>
        <p:sp>
          <p:nvSpPr>
            <p:cNvPr id="8053" name="Google Shape;8053;p89"/>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89"/>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89"/>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89"/>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89"/>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89"/>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89"/>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0" name="Google Shape;8060;p89"/>
          <p:cNvGrpSpPr/>
          <p:nvPr/>
        </p:nvGrpSpPr>
        <p:grpSpPr>
          <a:xfrm>
            <a:off x="2417281" y="2242861"/>
            <a:ext cx="452798" cy="450766"/>
            <a:chOff x="-20199150" y="3693150"/>
            <a:chExt cx="306400" cy="305025"/>
          </a:xfrm>
        </p:grpSpPr>
        <p:sp>
          <p:nvSpPr>
            <p:cNvPr id="8061" name="Google Shape;8061;p89"/>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89"/>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89"/>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89"/>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89"/>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89"/>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7" name="Google Shape;8067;p89"/>
          <p:cNvGrpSpPr/>
          <p:nvPr/>
        </p:nvGrpSpPr>
        <p:grpSpPr>
          <a:xfrm>
            <a:off x="2417854" y="2795687"/>
            <a:ext cx="451653" cy="451653"/>
            <a:chOff x="-20197575" y="4066875"/>
            <a:chExt cx="305625" cy="305625"/>
          </a:xfrm>
        </p:grpSpPr>
        <p:sp>
          <p:nvSpPr>
            <p:cNvPr id="8068" name="Google Shape;8068;p89"/>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89"/>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89"/>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89"/>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89"/>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89"/>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89"/>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89"/>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6" name="Google Shape;8076;p89"/>
          <p:cNvGrpSpPr/>
          <p:nvPr/>
        </p:nvGrpSpPr>
        <p:grpSpPr>
          <a:xfrm>
            <a:off x="5200071" y="1687520"/>
            <a:ext cx="449325" cy="453426"/>
            <a:chOff x="-18271050" y="3333200"/>
            <a:chExt cx="304050" cy="306825"/>
          </a:xfrm>
        </p:grpSpPr>
        <p:sp>
          <p:nvSpPr>
            <p:cNvPr id="8077" name="Google Shape;8077;p89"/>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89"/>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89"/>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89"/>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89"/>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2" name="Google Shape;8082;p89"/>
          <p:cNvGrpSpPr/>
          <p:nvPr/>
        </p:nvGrpSpPr>
        <p:grpSpPr>
          <a:xfrm>
            <a:off x="5200644" y="2244171"/>
            <a:ext cx="448180" cy="448143"/>
            <a:chOff x="-18270275" y="3710875"/>
            <a:chExt cx="303275" cy="303250"/>
          </a:xfrm>
        </p:grpSpPr>
        <p:sp>
          <p:nvSpPr>
            <p:cNvPr id="8083" name="Google Shape;8083;p89"/>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89"/>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89"/>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89"/>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89"/>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89"/>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9" name="Google Shape;8089;p89"/>
          <p:cNvGrpSpPr/>
          <p:nvPr/>
        </p:nvGrpSpPr>
        <p:grpSpPr>
          <a:xfrm>
            <a:off x="5254196" y="2797422"/>
            <a:ext cx="341076" cy="448180"/>
            <a:chOff x="-18234025" y="4084200"/>
            <a:chExt cx="230800" cy="303275"/>
          </a:xfrm>
        </p:grpSpPr>
        <p:sp>
          <p:nvSpPr>
            <p:cNvPr id="8090" name="Google Shape;8090;p89"/>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89"/>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89"/>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3" name="Google Shape;8093;p89"/>
          <p:cNvGrpSpPr/>
          <p:nvPr/>
        </p:nvGrpSpPr>
        <p:grpSpPr>
          <a:xfrm>
            <a:off x="2366751" y="3341641"/>
            <a:ext cx="449325" cy="450470"/>
            <a:chOff x="-16419350" y="3308400"/>
            <a:chExt cx="304050" cy="304825"/>
          </a:xfrm>
        </p:grpSpPr>
        <p:sp>
          <p:nvSpPr>
            <p:cNvPr id="8094" name="Google Shape;8094;p89"/>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89"/>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89"/>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89"/>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89"/>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89"/>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89"/>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1" name="Google Shape;8101;p89"/>
          <p:cNvGrpSpPr/>
          <p:nvPr/>
        </p:nvGrpSpPr>
        <p:grpSpPr>
          <a:xfrm>
            <a:off x="4638306" y="3340423"/>
            <a:ext cx="395755" cy="452872"/>
            <a:chOff x="-16401225" y="3683275"/>
            <a:chExt cx="267800" cy="306450"/>
          </a:xfrm>
        </p:grpSpPr>
        <p:sp>
          <p:nvSpPr>
            <p:cNvPr id="8102" name="Google Shape;8102;p89"/>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89"/>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89"/>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89"/>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89"/>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89"/>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89"/>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9" name="Google Shape;8109;p89"/>
          <p:cNvGrpSpPr/>
          <p:nvPr/>
        </p:nvGrpSpPr>
        <p:grpSpPr>
          <a:xfrm>
            <a:off x="8003755" y="2797062"/>
            <a:ext cx="450470" cy="448180"/>
            <a:chOff x="-16419350" y="4058200"/>
            <a:chExt cx="304825" cy="303275"/>
          </a:xfrm>
        </p:grpSpPr>
        <p:sp>
          <p:nvSpPr>
            <p:cNvPr id="8110" name="Google Shape;8110;p89"/>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89"/>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89"/>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89"/>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89"/>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89"/>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89"/>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7" name="Google Shape;8117;p89"/>
          <p:cNvGrpSpPr/>
          <p:nvPr/>
        </p:nvGrpSpPr>
        <p:grpSpPr>
          <a:xfrm>
            <a:off x="4030643" y="3343080"/>
            <a:ext cx="450507" cy="447589"/>
            <a:chOff x="-15296200" y="3326900"/>
            <a:chExt cx="304850" cy="302875"/>
          </a:xfrm>
        </p:grpSpPr>
        <p:sp>
          <p:nvSpPr>
            <p:cNvPr id="8118" name="Google Shape;8118;p89"/>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89"/>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89"/>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89"/>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89"/>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3" name="Google Shape;8123;p89"/>
          <p:cNvGrpSpPr/>
          <p:nvPr/>
        </p:nvGrpSpPr>
        <p:grpSpPr>
          <a:xfrm>
            <a:off x="2946296" y="1706881"/>
            <a:ext cx="486566" cy="414708"/>
            <a:chOff x="-19835275" y="3330250"/>
            <a:chExt cx="329250" cy="280625"/>
          </a:xfrm>
        </p:grpSpPr>
        <p:sp>
          <p:nvSpPr>
            <p:cNvPr id="8124" name="Google Shape;8124;p89"/>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89"/>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89"/>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7" name="Google Shape;8127;p89"/>
          <p:cNvGrpSpPr/>
          <p:nvPr/>
        </p:nvGrpSpPr>
        <p:grpSpPr>
          <a:xfrm>
            <a:off x="2964325" y="2243470"/>
            <a:ext cx="450507" cy="449547"/>
            <a:chOff x="-19822675" y="3692750"/>
            <a:chExt cx="304850" cy="304200"/>
          </a:xfrm>
        </p:grpSpPr>
        <p:sp>
          <p:nvSpPr>
            <p:cNvPr id="8128" name="Google Shape;8128;p89"/>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89"/>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89"/>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89"/>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89"/>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3" name="Google Shape;8133;p89"/>
          <p:cNvGrpSpPr/>
          <p:nvPr/>
        </p:nvGrpSpPr>
        <p:grpSpPr>
          <a:xfrm>
            <a:off x="2964916" y="2796278"/>
            <a:ext cx="449325" cy="450470"/>
            <a:chOff x="-19822675" y="4066875"/>
            <a:chExt cx="304050" cy="304825"/>
          </a:xfrm>
        </p:grpSpPr>
        <p:sp>
          <p:nvSpPr>
            <p:cNvPr id="8134" name="Google Shape;8134;p89"/>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89"/>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89"/>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89"/>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89"/>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89"/>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0" name="Google Shape;8140;p89"/>
          <p:cNvGrpSpPr/>
          <p:nvPr/>
        </p:nvGrpSpPr>
        <p:grpSpPr>
          <a:xfrm>
            <a:off x="5773985" y="1689571"/>
            <a:ext cx="399302" cy="449325"/>
            <a:chOff x="-17878825" y="3334400"/>
            <a:chExt cx="270200" cy="304050"/>
          </a:xfrm>
        </p:grpSpPr>
        <p:sp>
          <p:nvSpPr>
            <p:cNvPr id="8141" name="Google Shape;8141;p89"/>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89"/>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89"/>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89"/>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89"/>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89"/>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89"/>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8" name="Google Shape;8148;p89"/>
          <p:cNvGrpSpPr/>
          <p:nvPr/>
        </p:nvGrpSpPr>
        <p:grpSpPr>
          <a:xfrm>
            <a:off x="5747809" y="2242416"/>
            <a:ext cx="451653" cy="451653"/>
            <a:chOff x="-17896150" y="3709300"/>
            <a:chExt cx="305625" cy="305625"/>
          </a:xfrm>
        </p:grpSpPr>
        <p:sp>
          <p:nvSpPr>
            <p:cNvPr id="8149" name="Google Shape;8149;p89"/>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89"/>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89"/>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89"/>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3" name="Google Shape;8153;p89"/>
          <p:cNvGrpSpPr/>
          <p:nvPr/>
        </p:nvGrpSpPr>
        <p:grpSpPr>
          <a:xfrm>
            <a:off x="5775740" y="2795686"/>
            <a:ext cx="395792" cy="451653"/>
            <a:chOff x="-17878025" y="4082625"/>
            <a:chExt cx="267825" cy="305625"/>
          </a:xfrm>
        </p:grpSpPr>
        <p:sp>
          <p:nvSpPr>
            <p:cNvPr id="8154" name="Google Shape;8154;p89"/>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89"/>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89"/>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89"/>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89"/>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89"/>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89"/>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1" name="Google Shape;8161;p89"/>
          <p:cNvGrpSpPr/>
          <p:nvPr/>
        </p:nvGrpSpPr>
        <p:grpSpPr>
          <a:xfrm>
            <a:off x="2919632" y="3355015"/>
            <a:ext cx="450507" cy="423722"/>
            <a:chOff x="-16044450" y="3317850"/>
            <a:chExt cx="304850" cy="286725"/>
          </a:xfrm>
        </p:grpSpPr>
        <p:sp>
          <p:nvSpPr>
            <p:cNvPr id="8162" name="Google Shape;8162;p89"/>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89"/>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89"/>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89"/>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66" name="Google Shape;8166;p89"/>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67" name="Google Shape;8167;p89"/>
          <p:cNvGrpSpPr/>
          <p:nvPr/>
        </p:nvGrpSpPr>
        <p:grpSpPr>
          <a:xfrm>
            <a:off x="8042149" y="2243724"/>
            <a:ext cx="373662" cy="449030"/>
            <a:chOff x="-16018450" y="4058400"/>
            <a:chExt cx="252850" cy="303850"/>
          </a:xfrm>
        </p:grpSpPr>
        <p:sp>
          <p:nvSpPr>
            <p:cNvPr id="8168" name="Google Shape;8168;p89"/>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89"/>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89"/>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89"/>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72" name="Google Shape;8172;p89"/>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89"/>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177" name="Shape 8177"/>
        <p:cNvGrpSpPr/>
        <p:nvPr/>
      </p:nvGrpSpPr>
      <p:grpSpPr>
        <a:xfrm>
          <a:off x="0" y="0"/>
          <a:ext cx="0" cy="0"/>
          <a:chOff x="0" y="0"/>
          <a:chExt cx="0" cy="0"/>
        </a:xfrm>
      </p:grpSpPr>
      <p:grpSp>
        <p:nvGrpSpPr>
          <p:cNvPr id="8178" name="Google Shape;8178;p90"/>
          <p:cNvGrpSpPr/>
          <p:nvPr/>
        </p:nvGrpSpPr>
        <p:grpSpPr>
          <a:xfrm>
            <a:off x="845901" y="1689241"/>
            <a:ext cx="442337" cy="419623"/>
            <a:chOff x="-6696925" y="3272575"/>
            <a:chExt cx="307200" cy="291425"/>
          </a:xfrm>
        </p:grpSpPr>
        <p:sp>
          <p:nvSpPr>
            <p:cNvPr id="8179" name="Google Shape;8179;p90"/>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90"/>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1" name="Google Shape;8181;p90"/>
          <p:cNvGrpSpPr/>
          <p:nvPr/>
        </p:nvGrpSpPr>
        <p:grpSpPr>
          <a:xfrm>
            <a:off x="845884" y="2204636"/>
            <a:ext cx="442373" cy="420775"/>
            <a:chOff x="-6690625" y="3631325"/>
            <a:chExt cx="307225" cy="292225"/>
          </a:xfrm>
        </p:grpSpPr>
        <p:sp>
          <p:nvSpPr>
            <p:cNvPr id="8182" name="Google Shape;8182;p90"/>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90"/>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90"/>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90"/>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90"/>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7" name="Google Shape;8187;p90"/>
          <p:cNvGrpSpPr/>
          <p:nvPr/>
        </p:nvGrpSpPr>
        <p:grpSpPr>
          <a:xfrm>
            <a:off x="868005" y="2756972"/>
            <a:ext cx="421927" cy="419371"/>
            <a:chOff x="-6689825" y="3992050"/>
            <a:chExt cx="293025" cy="291250"/>
          </a:xfrm>
        </p:grpSpPr>
        <p:sp>
          <p:nvSpPr>
            <p:cNvPr id="8188" name="Google Shape;8188;p90"/>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90"/>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90"/>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90"/>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90"/>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90"/>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90"/>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90"/>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90"/>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90"/>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90"/>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90"/>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00" name="Google Shape;8200;p90"/>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01" name="Google Shape;8201;p90"/>
          <p:cNvGrpSpPr/>
          <p:nvPr/>
        </p:nvGrpSpPr>
        <p:grpSpPr>
          <a:xfrm>
            <a:off x="3551317" y="2205192"/>
            <a:ext cx="423043" cy="419659"/>
            <a:chOff x="-4837325" y="3612425"/>
            <a:chExt cx="293800" cy="291450"/>
          </a:xfrm>
        </p:grpSpPr>
        <p:sp>
          <p:nvSpPr>
            <p:cNvPr id="8202" name="Google Shape;8202;p90"/>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90"/>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90"/>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5" name="Google Shape;8205;p90"/>
          <p:cNvGrpSpPr/>
          <p:nvPr/>
        </p:nvGrpSpPr>
        <p:grpSpPr>
          <a:xfrm>
            <a:off x="3564349" y="2756826"/>
            <a:ext cx="420775" cy="419659"/>
            <a:chOff x="-4837325" y="3971575"/>
            <a:chExt cx="292225" cy="291450"/>
          </a:xfrm>
        </p:grpSpPr>
        <p:sp>
          <p:nvSpPr>
            <p:cNvPr id="8206" name="Google Shape;8206;p90"/>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90"/>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90"/>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90"/>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90"/>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90"/>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2" name="Google Shape;8212;p90"/>
          <p:cNvGrpSpPr/>
          <p:nvPr/>
        </p:nvGrpSpPr>
        <p:grpSpPr>
          <a:xfrm>
            <a:off x="6256364" y="1714185"/>
            <a:ext cx="430998" cy="369730"/>
            <a:chOff x="-3037625" y="3254850"/>
            <a:chExt cx="299325" cy="256775"/>
          </a:xfrm>
        </p:grpSpPr>
        <p:sp>
          <p:nvSpPr>
            <p:cNvPr id="8213" name="Google Shape;8213;p90"/>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90"/>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90"/>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90"/>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7" name="Google Shape;8217;p90"/>
          <p:cNvGrpSpPr/>
          <p:nvPr/>
        </p:nvGrpSpPr>
        <p:grpSpPr>
          <a:xfrm>
            <a:off x="6260324" y="2204615"/>
            <a:ext cx="423079" cy="420811"/>
            <a:chOff x="-3031325" y="3597450"/>
            <a:chExt cx="293825" cy="292250"/>
          </a:xfrm>
        </p:grpSpPr>
        <p:sp>
          <p:nvSpPr>
            <p:cNvPr id="8218" name="Google Shape;8218;p90"/>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90"/>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90"/>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90"/>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2" name="Google Shape;8222;p90"/>
          <p:cNvGrpSpPr/>
          <p:nvPr/>
        </p:nvGrpSpPr>
        <p:grpSpPr>
          <a:xfrm>
            <a:off x="6272798" y="2781214"/>
            <a:ext cx="421927" cy="370882"/>
            <a:chOff x="-3030525" y="3973150"/>
            <a:chExt cx="293025" cy="257575"/>
          </a:xfrm>
        </p:grpSpPr>
        <p:sp>
          <p:nvSpPr>
            <p:cNvPr id="8223" name="Google Shape;8223;p90"/>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90"/>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5" name="Google Shape;8225;p90"/>
          <p:cNvGrpSpPr/>
          <p:nvPr/>
        </p:nvGrpSpPr>
        <p:grpSpPr>
          <a:xfrm>
            <a:off x="1374391" y="3369426"/>
            <a:ext cx="421927" cy="297195"/>
            <a:chOff x="-1199300" y="3279250"/>
            <a:chExt cx="293025" cy="206400"/>
          </a:xfrm>
        </p:grpSpPr>
        <p:sp>
          <p:nvSpPr>
            <p:cNvPr id="8226" name="Google Shape;8226;p90"/>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90"/>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90"/>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90"/>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0" name="Google Shape;8230;p90"/>
          <p:cNvGrpSpPr/>
          <p:nvPr/>
        </p:nvGrpSpPr>
        <p:grpSpPr>
          <a:xfrm>
            <a:off x="1381477" y="1688773"/>
            <a:ext cx="444605" cy="420559"/>
            <a:chOff x="-6338550" y="3272950"/>
            <a:chExt cx="308775" cy="292075"/>
          </a:xfrm>
        </p:grpSpPr>
        <p:sp>
          <p:nvSpPr>
            <p:cNvPr id="8231" name="Google Shape;8231;p90"/>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90"/>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90"/>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4" name="Google Shape;8234;p90"/>
          <p:cNvGrpSpPr/>
          <p:nvPr/>
        </p:nvGrpSpPr>
        <p:grpSpPr>
          <a:xfrm>
            <a:off x="1392817" y="2205194"/>
            <a:ext cx="421927" cy="419659"/>
            <a:chOff x="-6329100" y="3632100"/>
            <a:chExt cx="293025" cy="291450"/>
          </a:xfrm>
        </p:grpSpPr>
        <p:sp>
          <p:nvSpPr>
            <p:cNvPr id="8235" name="Google Shape;8235;p90"/>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90"/>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90"/>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8" name="Google Shape;8238;p90"/>
          <p:cNvGrpSpPr/>
          <p:nvPr/>
        </p:nvGrpSpPr>
        <p:grpSpPr>
          <a:xfrm>
            <a:off x="1405867" y="2756828"/>
            <a:ext cx="419623" cy="419659"/>
            <a:chOff x="-6329875" y="3992050"/>
            <a:chExt cx="291425" cy="291450"/>
          </a:xfrm>
        </p:grpSpPr>
        <p:sp>
          <p:nvSpPr>
            <p:cNvPr id="8239" name="Google Shape;8239;p90"/>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90"/>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90"/>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90"/>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3" name="Google Shape;8243;p90"/>
          <p:cNvGrpSpPr/>
          <p:nvPr/>
        </p:nvGrpSpPr>
        <p:grpSpPr>
          <a:xfrm>
            <a:off x="4092004" y="1687530"/>
            <a:ext cx="423079" cy="423043"/>
            <a:chOff x="-4478975" y="3251700"/>
            <a:chExt cx="293825" cy="293800"/>
          </a:xfrm>
        </p:grpSpPr>
        <p:sp>
          <p:nvSpPr>
            <p:cNvPr id="8244" name="Google Shape;8244;p90"/>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90"/>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90"/>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7" name="Google Shape;8247;p90"/>
          <p:cNvGrpSpPr/>
          <p:nvPr/>
        </p:nvGrpSpPr>
        <p:grpSpPr>
          <a:xfrm>
            <a:off x="4092004" y="2205192"/>
            <a:ext cx="423079" cy="419659"/>
            <a:chOff x="-4475825" y="3612425"/>
            <a:chExt cx="293825" cy="291450"/>
          </a:xfrm>
        </p:grpSpPr>
        <p:sp>
          <p:nvSpPr>
            <p:cNvPr id="8248" name="Google Shape;8248;p90"/>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90"/>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90"/>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1" name="Google Shape;8251;p90"/>
          <p:cNvGrpSpPr/>
          <p:nvPr/>
        </p:nvGrpSpPr>
        <p:grpSpPr>
          <a:xfrm>
            <a:off x="4101077" y="2756844"/>
            <a:ext cx="428730" cy="419623"/>
            <a:chOff x="-4480550" y="3970800"/>
            <a:chExt cx="297750" cy="291425"/>
          </a:xfrm>
        </p:grpSpPr>
        <p:sp>
          <p:nvSpPr>
            <p:cNvPr id="8252" name="Google Shape;8252;p90"/>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90"/>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4" name="Google Shape;8254;p90"/>
          <p:cNvGrpSpPr/>
          <p:nvPr/>
        </p:nvGrpSpPr>
        <p:grpSpPr>
          <a:xfrm>
            <a:off x="6804910" y="1689221"/>
            <a:ext cx="415123" cy="419659"/>
            <a:chOff x="-2668225" y="3239075"/>
            <a:chExt cx="288300" cy="291450"/>
          </a:xfrm>
        </p:grpSpPr>
        <p:sp>
          <p:nvSpPr>
            <p:cNvPr id="8255" name="Google Shape;8255;p90"/>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90"/>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90"/>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90"/>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90"/>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0" name="Google Shape;8260;p90"/>
          <p:cNvGrpSpPr/>
          <p:nvPr/>
        </p:nvGrpSpPr>
        <p:grpSpPr>
          <a:xfrm>
            <a:off x="6802066" y="2205191"/>
            <a:ext cx="420811" cy="419659"/>
            <a:chOff x="-2671375" y="3597450"/>
            <a:chExt cx="292250" cy="291450"/>
          </a:xfrm>
        </p:grpSpPr>
        <p:sp>
          <p:nvSpPr>
            <p:cNvPr id="8261" name="Google Shape;8261;p90"/>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90"/>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3" name="Google Shape;8263;p90"/>
          <p:cNvGrpSpPr/>
          <p:nvPr/>
        </p:nvGrpSpPr>
        <p:grpSpPr>
          <a:xfrm>
            <a:off x="6812849" y="2755691"/>
            <a:ext cx="423043" cy="421927"/>
            <a:chOff x="-2670575" y="3956600"/>
            <a:chExt cx="293800" cy="293025"/>
          </a:xfrm>
        </p:grpSpPr>
        <p:sp>
          <p:nvSpPr>
            <p:cNvPr id="8264" name="Google Shape;8264;p90"/>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90"/>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90"/>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90"/>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8" name="Google Shape;8268;p90"/>
          <p:cNvGrpSpPr/>
          <p:nvPr/>
        </p:nvGrpSpPr>
        <p:grpSpPr>
          <a:xfrm>
            <a:off x="3070370" y="3311947"/>
            <a:ext cx="426462" cy="418363"/>
            <a:chOff x="-1183550" y="3586525"/>
            <a:chExt cx="296175" cy="290550"/>
          </a:xfrm>
        </p:grpSpPr>
        <p:sp>
          <p:nvSpPr>
            <p:cNvPr id="8269" name="Google Shape;8269;p90"/>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90"/>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90"/>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90"/>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90"/>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90"/>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90"/>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90"/>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90"/>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8" name="Google Shape;8278;p90"/>
          <p:cNvGrpSpPr/>
          <p:nvPr/>
        </p:nvGrpSpPr>
        <p:grpSpPr>
          <a:xfrm>
            <a:off x="1933980" y="1689799"/>
            <a:ext cx="420811" cy="418507"/>
            <a:chOff x="-5971525" y="3273750"/>
            <a:chExt cx="292250" cy="290650"/>
          </a:xfrm>
        </p:grpSpPr>
        <p:sp>
          <p:nvSpPr>
            <p:cNvPr id="8279" name="Google Shape;8279;p90"/>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90"/>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1" name="Google Shape;8281;p90"/>
          <p:cNvGrpSpPr/>
          <p:nvPr/>
        </p:nvGrpSpPr>
        <p:grpSpPr>
          <a:xfrm>
            <a:off x="1928310" y="2203826"/>
            <a:ext cx="432150" cy="422395"/>
            <a:chOff x="-5974675" y="3632100"/>
            <a:chExt cx="300125" cy="293350"/>
          </a:xfrm>
        </p:grpSpPr>
        <p:sp>
          <p:nvSpPr>
            <p:cNvPr id="8282" name="Google Shape;8282;p90"/>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90"/>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90"/>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5" name="Google Shape;8285;p90"/>
          <p:cNvGrpSpPr/>
          <p:nvPr/>
        </p:nvGrpSpPr>
        <p:grpSpPr>
          <a:xfrm>
            <a:off x="1958351" y="2755694"/>
            <a:ext cx="395865" cy="421927"/>
            <a:chOff x="-5971525" y="3990475"/>
            <a:chExt cx="274925" cy="293025"/>
          </a:xfrm>
        </p:grpSpPr>
        <p:sp>
          <p:nvSpPr>
            <p:cNvPr id="8286" name="Google Shape;8286;p90"/>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90"/>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90"/>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90"/>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0" name="Google Shape;8290;p90"/>
          <p:cNvGrpSpPr/>
          <p:nvPr/>
        </p:nvGrpSpPr>
        <p:grpSpPr>
          <a:xfrm>
            <a:off x="4631558" y="1689798"/>
            <a:ext cx="420775" cy="418507"/>
            <a:chOff x="-4118225" y="3253275"/>
            <a:chExt cx="292225" cy="290650"/>
          </a:xfrm>
        </p:grpSpPr>
        <p:sp>
          <p:nvSpPr>
            <p:cNvPr id="8291" name="Google Shape;8291;p90"/>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90"/>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3" name="Google Shape;8293;p90"/>
          <p:cNvGrpSpPr/>
          <p:nvPr/>
        </p:nvGrpSpPr>
        <p:grpSpPr>
          <a:xfrm>
            <a:off x="4682008" y="2204922"/>
            <a:ext cx="319874" cy="420199"/>
            <a:chOff x="-4082800" y="3612425"/>
            <a:chExt cx="222150" cy="291825"/>
          </a:xfrm>
        </p:grpSpPr>
        <p:sp>
          <p:nvSpPr>
            <p:cNvPr id="8294" name="Google Shape;8294;p90"/>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90"/>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90"/>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7" name="Google Shape;8297;p90"/>
          <p:cNvGrpSpPr/>
          <p:nvPr/>
        </p:nvGrpSpPr>
        <p:grpSpPr>
          <a:xfrm>
            <a:off x="4643456" y="2769876"/>
            <a:ext cx="420775" cy="393561"/>
            <a:chOff x="-4118225" y="3990475"/>
            <a:chExt cx="292225" cy="273325"/>
          </a:xfrm>
        </p:grpSpPr>
        <p:sp>
          <p:nvSpPr>
            <p:cNvPr id="8298" name="Google Shape;8298;p90"/>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90"/>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90"/>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90"/>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2" name="Google Shape;8302;p90"/>
          <p:cNvGrpSpPr/>
          <p:nvPr/>
        </p:nvGrpSpPr>
        <p:grpSpPr>
          <a:xfrm>
            <a:off x="7354110" y="1688087"/>
            <a:ext cx="394713" cy="421927"/>
            <a:chOff x="-2312225" y="3238300"/>
            <a:chExt cx="274125" cy="293025"/>
          </a:xfrm>
        </p:grpSpPr>
        <p:sp>
          <p:nvSpPr>
            <p:cNvPr id="8303" name="Google Shape;8303;p90"/>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90"/>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5" name="Google Shape;8305;p90"/>
          <p:cNvGrpSpPr/>
          <p:nvPr/>
        </p:nvGrpSpPr>
        <p:grpSpPr>
          <a:xfrm>
            <a:off x="7341062" y="2153586"/>
            <a:ext cx="420811" cy="522864"/>
            <a:chOff x="-2310650" y="3525775"/>
            <a:chExt cx="292250" cy="363125"/>
          </a:xfrm>
        </p:grpSpPr>
        <p:sp>
          <p:nvSpPr>
            <p:cNvPr id="8306" name="Google Shape;8306;p90"/>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90"/>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90"/>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90"/>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0" name="Google Shape;8310;p90"/>
          <p:cNvGrpSpPr/>
          <p:nvPr/>
        </p:nvGrpSpPr>
        <p:grpSpPr>
          <a:xfrm>
            <a:off x="7351827" y="2756825"/>
            <a:ext cx="423079" cy="419659"/>
            <a:chOff x="-2310650" y="3958175"/>
            <a:chExt cx="293825" cy="291450"/>
          </a:xfrm>
        </p:grpSpPr>
        <p:sp>
          <p:nvSpPr>
            <p:cNvPr id="8311" name="Google Shape;8311;p90"/>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90"/>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3" name="Google Shape;8313;p90"/>
          <p:cNvGrpSpPr/>
          <p:nvPr/>
        </p:nvGrpSpPr>
        <p:grpSpPr>
          <a:xfrm>
            <a:off x="4718688" y="3308459"/>
            <a:ext cx="424159" cy="419659"/>
            <a:chOff x="-1182750" y="3962900"/>
            <a:chExt cx="294575" cy="291450"/>
          </a:xfrm>
        </p:grpSpPr>
        <p:sp>
          <p:nvSpPr>
            <p:cNvPr id="8314" name="Google Shape;8314;p90"/>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90"/>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90"/>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90"/>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90"/>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90"/>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90"/>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1" name="Google Shape;8321;p90"/>
          <p:cNvGrpSpPr/>
          <p:nvPr/>
        </p:nvGrpSpPr>
        <p:grpSpPr>
          <a:xfrm>
            <a:off x="2471824" y="1689223"/>
            <a:ext cx="424195" cy="419659"/>
            <a:chOff x="-5611575" y="3272950"/>
            <a:chExt cx="294600" cy="291450"/>
          </a:xfrm>
        </p:grpSpPr>
        <p:sp>
          <p:nvSpPr>
            <p:cNvPr id="8322" name="Google Shape;8322;p90"/>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90"/>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90"/>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90"/>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90"/>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7" name="Google Shape;8327;p90"/>
          <p:cNvGrpSpPr/>
          <p:nvPr/>
        </p:nvGrpSpPr>
        <p:grpSpPr>
          <a:xfrm>
            <a:off x="2471824" y="2205770"/>
            <a:ext cx="424195" cy="418507"/>
            <a:chOff x="-5613150" y="3632900"/>
            <a:chExt cx="294600" cy="290650"/>
          </a:xfrm>
        </p:grpSpPr>
        <p:sp>
          <p:nvSpPr>
            <p:cNvPr id="8328" name="Google Shape;8328;p90"/>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90"/>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0" name="Google Shape;8330;p90"/>
          <p:cNvGrpSpPr/>
          <p:nvPr/>
        </p:nvGrpSpPr>
        <p:grpSpPr>
          <a:xfrm>
            <a:off x="2483722" y="2756270"/>
            <a:ext cx="424195" cy="420775"/>
            <a:chOff x="-5613150" y="3991275"/>
            <a:chExt cx="294600" cy="292225"/>
          </a:xfrm>
        </p:grpSpPr>
        <p:sp>
          <p:nvSpPr>
            <p:cNvPr id="8331" name="Google Shape;8331;p90"/>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90"/>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90"/>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90"/>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90"/>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90"/>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90"/>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90"/>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90"/>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0" name="Google Shape;8340;p90"/>
          <p:cNvGrpSpPr/>
          <p:nvPr/>
        </p:nvGrpSpPr>
        <p:grpSpPr>
          <a:xfrm>
            <a:off x="5155210" y="1689438"/>
            <a:ext cx="434634" cy="419227"/>
            <a:chOff x="-3768700" y="3253275"/>
            <a:chExt cx="301850" cy="291150"/>
          </a:xfrm>
        </p:grpSpPr>
        <p:sp>
          <p:nvSpPr>
            <p:cNvPr id="8341" name="Google Shape;8341;p90"/>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90"/>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90"/>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4" name="Google Shape;8344;p90"/>
          <p:cNvGrpSpPr/>
          <p:nvPr/>
        </p:nvGrpSpPr>
        <p:grpSpPr>
          <a:xfrm>
            <a:off x="5159293" y="2217090"/>
            <a:ext cx="426462" cy="395865"/>
            <a:chOff x="-3808700" y="3628950"/>
            <a:chExt cx="296175" cy="274925"/>
          </a:xfrm>
        </p:grpSpPr>
        <p:sp>
          <p:nvSpPr>
            <p:cNvPr id="8345" name="Google Shape;8345;p90"/>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90"/>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90"/>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8" name="Google Shape;8348;p90"/>
          <p:cNvGrpSpPr/>
          <p:nvPr/>
        </p:nvGrpSpPr>
        <p:grpSpPr>
          <a:xfrm>
            <a:off x="5224504" y="2756412"/>
            <a:ext cx="419443" cy="420487"/>
            <a:chOff x="-3771675" y="3971775"/>
            <a:chExt cx="291300" cy="292025"/>
          </a:xfrm>
        </p:grpSpPr>
        <p:sp>
          <p:nvSpPr>
            <p:cNvPr id="8349" name="Google Shape;8349;p90"/>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90"/>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90"/>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90"/>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90"/>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4" name="Google Shape;8354;p90"/>
          <p:cNvGrpSpPr/>
          <p:nvPr/>
        </p:nvGrpSpPr>
        <p:grpSpPr>
          <a:xfrm>
            <a:off x="7885948" y="1716461"/>
            <a:ext cx="420271" cy="320774"/>
            <a:chOff x="-1951475" y="3273100"/>
            <a:chExt cx="291875" cy="222775"/>
          </a:xfrm>
        </p:grpSpPr>
        <p:sp>
          <p:nvSpPr>
            <p:cNvPr id="8355" name="Google Shape;8355;p90"/>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90"/>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90"/>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8" name="Google Shape;8358;p90"/>
          <p:cNvGrpSpPr/>
          <p:nvPr/>
        </p:nvGrpSpPr>
        <p:grpSpPr>
          <a:xfrm>
            <a:off x="7883429" y="2205191"/>
            <a:ext cx="425310" cy="419659"/>
            <a:chOff x="-1951475" y="3597450"/>
            <a:chExt cx="295375" cy="291450"/>
          </a:xfrm>
        </p:grpSpPr>
        <p:sp>
          <p:nvSpPr>
            <p:cNvPr id="8359" name="Google Shape;8359;p90"/>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90"/>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90"/>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90"/>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3" name="Google Shape;8363;p90"/>
          <p:cNvGrpSpPr/>
          <p:nvPr/>
        </p:nvGrpSpPr>
        <p:grpSpPr>
          <a:xfrm>
            <a:off x="7885680" y="2756825"/>
            <a:ext cx="444605" cy="419659"/>
            <a:chOff x="-1960150" y="3956600"/>
            <a:chExt cx="308775" cy="291450"/>
          </a:xfrm>
        </p:grpSpPr>
        <p:sp>
          <p:nvSpPr>
            <p:cNvPr id="8364" name="Google Shape;8364;p90"/>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90"/>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6" name="Google Shape;8366;p90"/>
          <p:cNvGrpSpPr/>
          <p:nvPr/>
        </p:nvGrpSpPr>
        <p:grpSpPr>
          <a:xfrm>
            <a:off x="1939718" y="3307636"/>
            <a:ext cx="420775" cy="420775"/>
            <a:chOff x="-804700" y="3226500"/>
            <a:chExt cx="292225" cy="292225"/>
          </a:xfrm>
        </p:grpSpPr>
        <p:sp>
          <p:nvSpPr>
            <p:cNvPr id="8367" name="Google Shape;8367;p90"/>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90"/>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90"/>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90"/>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90"/>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90"/>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90"/>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4" name="Google Shape;8374;p90"/>
          <p:cNvGrpSpPr/>
          <p:nvPr/>
        </p:nvGrpSpPr>
        <p:grpSpPr>
          <a:xfrm>
            <a:off x="3019809" y="1688647"/>
            <a:ext cx="420775" cy="420811"/>
            <a:chOff x="-5251625" y="3272950"/>
            <a:chExt cx="292225" cy="292250"/>
          </a:xfrm>
        </p:grpSpPr>
        <p:sp>
          <p:nvSpPr>
            <p:cNvPr id="8375" name="Google Shape;8375;p90"/>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90"/>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90"/>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8" name="Google Shape;8378;p90"/>
          <p:cNvGrpSpPr/>
          <p:nvPr/>
        </p:nvGrpSpPr>
        <p:grpSpPr>
          <a:xfrm>
            <a:off x="3016407" y="2204348"/>
            <a:ext cx="427578" cy="421351"/>
            <a:chOff x="-5254775" y="3631325"/>
            <a:chExt cx="296950" cy="292625"/>
          </a:xfrm>
        </p:grpSpPr>
        <p:sp>
          <p:nvSpPr>
            <p:cNvPr id="8379" name="Google Shape;8379;p90"/>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90"/>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90"/>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90"/>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90"/>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90"/>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90"/>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6" name="Google Shape;8386;p90"/>
          <p:cNvGrpSpPr/>
          <p:nvPr/>
        </p:nvGrpSpPr>
        <p:grpSpPr>
          <a:xfrm>
            <a:off x="3032265" y="2756270"/>
            <a:ext cx="419659" cy="420775"/>
            <a:chOff x="-5251625" y="3991275"/>
            <a:chExt cx="291450" cy="292225"/>
          </a:xfrm>
        </p:grpSpPr>
        <p:sp>
          <p:nvSpPr>
            <p:cNvPr id="8387" name="Google Shape;8387;p90"/>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90"/>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90"/>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90"/>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90"/>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2" name="Google Shape;8392;p90"/>
          <p:cNvGrpSpPr/>
          <p:nvPr/>
        </p:nvGrpSpPr>
        <p:grpSpPr>
          <a:xfrm>
            <a:off x="5772848" y="1689240"/>
            <a:ext cx="319874" cy="419623"/>
            <a:chOff x="-3365275" y="3253275"/>
            <a:chExt cx="222150" cy="291425"/>
          </a:xfrm>
        </p:grpSpPr>
        <p:sp>
          <p:nvSpPr>
            <p:cNvPr id="8393" name="Google Shape;8393;p90"/>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90"/>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5" name="Google Shape;8395;p90"/>
          <p:cNvGrpSpPr/>
          <p:nvPr/>
        </p:nvGrpSpPr>
        <p:grpSpPr>
          <a:xfrm>
            <a:off x="5746786" y="2204058"/>
            <a:ext cx="371998" cy="421927"/>
            <a:chOff x="-3383375" y="3611625"/>
            <a:chExt cx="258350" cy="293025"/>
          </a:xfrm>
        </p:grpSpPr>
        <p:sp>
          <p:nvSpPr>
            <p:cNvPr id="8396" name="Google Shape;8396;p90"/>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90"/>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8" name="Google Shape;8398;p90"/>
          <p:cNvGrpSpPr/>
          <p:nvPr/>
        </p:nvGrpSpPr>
        <p:grpSpPr>
          <a:xfrm>
            <a:off x="5809135" y="2756826"/>
            <a:ext cx="271097" cy="419659"/>
            <a:chOff x="-3347950" y="3971575"/>
            <a:chExt cx="188275" cy="291450"/>
          </a:xfrm>
        </p:grpSpPr>
        <p:sp>
          <p:nvSpPr>
            <p:cNvPr id="8399" name="Google Shape;8399;p90"/>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90"/>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90"/>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2" name="Google Shape;8402;p90"/>
          <p:cNvGrpSpPr/>
          <p:nvPr/>
        </p:nvGrpSpPr>
        <p:grpSpPr>
          <a:xfrm>
            <a:off x="858994" y="3307061"/>
            <a:ext cx="371998" cy="421927"/>
            <a:chOff x="-1575775" y="3238300"/>
            <a:chExt cx="258350" cy="293025"/>
          </a:xfrm>
        </p:grpSpPr>
        <p:sp>
          <p:nvSpPr>
            <p:cNvPr id="8403" name="Google Shape;8403;p90"/>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90"/>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90"/>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90"/>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90"/>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8" name="Google Shape;8408;p90"/>
          <p:cNvGrpSpPr/>
          <p:nvPr/>
        </p:nvGrpSpPr>
        <p:grpSpPr>
          <a:xfrm>
            <a:off x="2503892" y="3309051"/>
            <a:ext cx="423079" cy="424159"/>
            <a:chOff x="-1591550" y="3597475"/>
            <a:chExt cx="293825" cy="294575"/>
          </a:xfrm>
        </p:grpSpPr>
        <p:sp>
          <p:nvSpPr>
            <p:cNvPr id="8409" name="Google Shape;8409;p90"/>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90"/>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90"/>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2" name="Google Shape;8412;p90"/>
          <p:cNvGrpSpPr/>
          <p:nvPr/>
        </p:nvGrpSpPr>
        <p:grpSpPr>
          <a:xfrm>
            <a:off x="4153362" y="3318663"/>
            <a:ext cx="421927" cy="399248"/>
            <a:chOff x="-1592325" y="3957400"/>
            <a:chExt cx="293025" cy="277275"/>
          </a:xfrm>
        </p:grpSpPr>
        <p:sp>
          <p:nvSpPr>
            <p:cNvPr id="8413" name="Google Shape;8413;p90"/>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90"/>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90"/>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90"/>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7" name="Google Shape;8417;p90"/>
          <p:cNvGrpSpPr/>
          <p:nvPr/>
        </p:nvGrpSpPr>
        <p:grpSpPr>
          <a:xfrm>
            <a:off x="3640232" y="3310744"/>
            <a:ext cx="369730" cy="420775"/>
            <a:chOff x="-778700" y="3612425"/>
            <a:chExt cx="256775" cy="292225"/>
          </a:xfrm>
        </p:grpSpPr>
        <p:sp>
          <p:nvSpPr>
            <p:cNvPr id="8418" name="Google Shape;8418;p90"/>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90"/>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90"/>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90"/>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90"/>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90"/>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4" name="Google Shape;8424;p90"/>
          <p:cNvGrpSpPr/>
          <p:nvPr/>
        </p:nvGrpSpPr>
        <p:grpSpPr>
          <a:xfrm>
            <a:off x="6111733" y="3828305"/>
            <a:ext cx="340731" cy="387641"/>
            <a:chOff x="7728464" y="1561258"/>
            <a:chExt cx="349719" cy="397866"/>
          </a:xfrm>
        </p:grpSpPr>
        <p:sp>
          <p:nvSpPr>
            <p:cNvPr id="8425" name="Google Shape;8425;p90"/>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90"/>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7" name="Google Shape;8427;p90"/>
          <p:cNvGrpSpPr/>
          <p:nvPr/>
        </p:nvGrpSpPr>
        <p:grpSpPr>
          <a:xfrm>
            <a:off x="4034702" y="3828305"/>
            <a:ext cx="387681" cy="387641"/>
            <a:chOff x="5611350" y="1561258"/>
            <a:chExt cx="397907" cy="397866"/>
          </a:xfrm>
        </p:grpSpPr>
        <p:sp>
          <p:nvSpPr>
            <p:cNvPr id="8428" name="Google Shape;8428;p90"/>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90"/>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90"/>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90"/>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2" name="Google Shape;8432;p90"/>
          <p:cNvGrpSpPr/>
          <p:nvPr/>
        </p:nvGrpSpPr>
        <p:grpSpPr>
          <a:xfrm>
            <a:off x="4553987" y="3925571"/>
            <a:ext cx="387610" cy="193109"/>
            <a:chOff x="6140660" y="1661097"/>
            <a:chExt cx="397835" cy="198202"/>
          </a:xfrm>
        </p:grpSpPr>
        <p:sp>
          <p:nvSpPr>
            <p:cNvPr id="8433" name="Google Shape;8433;p90"/>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90"/>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90"/>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90"/>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7" name="Google Shape;8437;p90"/>
          <p:cNvGrpSpPr/>
          <p:nvPr/>
        </p:nvGrpSpPr>
        <p:grpSpPr>
          <a:xfrm>
            <a:off x="5073202" y="3828305"/>
            <a:ext cx="387681" cy="387641"/>
            <a:chOff x="6669907" y="1561258"/>
            <a:chExt cx="397907" cy="397866"/>
          </a:xfrm>
        </p:grpSpPr>
        <p:sp>
          <p:nvSpPr>
            <p:cNvPr id="8438" name="Google Shape;8438;p90"/>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90"/>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90"/>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90"/>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90"/>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3" name="Google Shape;8443;p90"/>
          <p:cNvGrpSpPr/>
          <p:nvPr/>
        </p:nvGrpSpPr>
        <p:grpSpPr>
          <a:xfrm>
            <a:off x="1958433" y="3885842"/>
            <a:ext cx="387681" cy="272572"/>
            <a:chOff x="3386036" y="1746339"/>
            <a:chExt cx="397907" cy="279762"/>
          </a:xfrm>
        </p:grpSpPr>
        <p:sp>
          <p:nvSpPr>
            <p:cNvPr id="8444" name="Google Shape;8444;p90"/>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90"/>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6" name="Google Shape;8446;p90"/>
          <p:cNvGrpSpPr/>
          <p:nvPr/>
        </p:nvGrpSpPr>
        <p:grpSpPr>
          <a:xfrm>
            <a:off x="2996130" y="3828288"/>
            <a:ext cx="387681" cy="387681"/>
            <a:chOff x="4417380" y="1687279"/>
            <a:chExt cx="397907" cy="397907"/>
          </a:xfrm>
        </p:grpSpPr>
        <p:sp>
          <p:nvSpPr>
            <p:cNvPr id="8447" name="Google Shape;8447;p90"/>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90"/>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9" name="Google Shape;8449;p90"/>
          <p:cNvGrpSpPr/>
          <p:nvPr/>
        </p:nvGrpSpPr>
        <p:grpSpPr>
          <a:xfrm>
            <a:off x="7942611" y="3308537"/>
            <a:ext cx="387661" cy="387661"/>
            <a:chOff x="2869999" y="1687279"/>
            <a:chExt cx="397887" cy="397887"/>
          </a:xfrm>
        </p:grpSpPr>
        <p:sp>
          <p:nvSpPr>
            <p:cNvPr id="8450" name="Google Shape;8450;p90"/>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90"/>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2" name="Google Shape;8452;p90"/>
          <p:cNvGrpSpPr/>
          <p:nvPr/>
        </p:nvGrpSpPr>
        <p:grpSpPr>
          <a:xfrm>
            <a:off x="2477718" y="3828664"/>
            <a:ext cx="386807" cy="386929"/>
            <a:chOff x="3902887" y="1687655"/>
            <a:chExt cx="397010" cy="397135"/>
          </a:xfrm>
        </p:grpSpPr>
        <p:sp>
          <p:nvSpPr>
            <p:cNvPr id="8453" name="Google Shape;8453;p90"/>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90"/>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5" name="Google Shape;8455;p90"/>
          <p:cNvGrpSpPr/>
          <p:nvPr/>
        </p:nvGrpSpPr>
        <p:grpSpPr>
          <a:xfrm>
            <a:off x="3515416" y="3828344"/>
            <a:ext cx="387681" cy="387681"/>
            <a:chOff x="4933458" y="1687279"/>
            <a:chExt cx="397907" cy="397907"/>
          </a:xfrm>
        </p:grpSpPr>
        <p:sp>
          <p:nvSpPr>
            <p:cNvPr id="8456" name="Google Shape;8456;p90"/>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90"/>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8" name="Google Shape;8458;p90"/>
          <p:cNvGrpSpPr/>
          <p:nvPr/>
        </p:nvGrpSpPr>
        <p:grpSpPr>
          <a:xfrm>
            <a:off x="6348367" y="3308537"/>
            <a:ext cx="387661" cy="387661"/>
            <a:chOff x="1379798" y="1723250"/>
            <a:chExt cx="397887" cy="397887"/>
          </a:xfrm>
        </p:grpSpPr>
        <p:sp>
          <p:nvSpPr>
            <p:cNvPr id="8459" name="Google Shape;8459;p90"/>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90"/>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90"/>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90"/>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3" name="Google Shape;8463;p90"/>
          <p:cNvGrpSpPr/>
          <p:nvPr/>
        </p:nvGrpSpPr>
        <p:grpSpPr>
          <a:xfrm>
            <a:off x="5286246" y="3308537"/>
            <a:ext cx="387681" cy="387661"/>
            <a:chOff x="266768" y="1721375"/>
            <a:chExt cx="397907" cy="397887"/>
          </a:xfrm>
        </p:grpSpPr>
        <p:sp>
          <p:nvSpPr>
            <p:cNvPr id="8464" name="Google Shape;8464;p90"/>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90"/>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6" name="Google Shape;8466;p90"/>
          <p:cNvGrpSpPr/>
          <p:nvPr/>
        </p:nvGrpSpPr>
        <p:grpSpPr>
          <a:xfrm>
            <a:off x="5817327" y="3308537"/>
            <a:ext cx="387641" cy="387661"/>
            <a:chOff x="864491" y="1723250"/>
            <a:chExt cx="397866" cy="397887"/>
          </a:xfrm>
        </p:grpSpPr>
        <p:sp>
          <p:nvSpPr>
            <p:cNvPr id="8467" name="Google Shape;8467;p90"/>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90"/>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90"/>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70" name="Google Shape;8470;p90"/>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71" name="Google Shape;8471;p90"/>
          <p:cNvGrpSpPr/>
          <p:nvPr/>
        </p:nvGrpSpPr>
        <p:grpSpPr>
          <a:xfrm>
            <a:off x="7411672" y="3308924"/>
            <a:ext cx="387539" cy="386888"/>
            <a:chOff x="2408992" y="1722875"/>
            <a:chExt cx="397761" cy="397093"/>
          </a:xfrm>
        </p:grpSpPr>
        <p:sp>
          <p:nvSpPr>
            <p:cNvPr id="8472" name="Google Shape;8472;p90"/>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90"/>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4" name="Google Shape;8474;p90"/>
          <p:cNvGrpSpPr/>
          <p:nvPr/>
        </p:nvGrpSpPr>
        <p:grpSpPr>
          <a:xfrm>
            <a:off x="6584154" y="3827060"/>
            <a:ext cx="388966" cy="388966"/>
            <a:chOff x="1190625" y="238125"/>
            <a:chExt cx="5235075" cy="5235075"/>
          </a:xfrm>
        </p:grpSpPr>
        <p:sp>
          <p:nvSpPr>
            <p:cNvPr id="8475" name="Google Shape;8475;p90"/>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90"/>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7" name="Google Shape;8477;p90"/>
          <p:cNvGrpSpPr/>
          <p:nvPr/>
        </p:nvGrpSpPr>
        <p:grpSpPr>
          <a:xfrm>
            <a:off x="5592488" y="3828305"/>
            <a:ext cx="387641" cy="387641"/>
            <a:chOff x="7199196" y="1561258"/>
            <a:chExt cx="397866" cy="397866"/>
          </a:xfrm>
        </p:grpSpPr>
        <p:sp>
          <p:nvSpPr>
            <p:cNvPr id="8478" name="Google Shape;8478;p90"/>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90"/>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90"/>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81" name="Google Shape;8481;p90"/>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485" name="Shape 8485"/>
        <p:cNvGrpSpPr/>
        <p:nvPr/>
      </p:nvGrpSpPr>
      <p:grpSpPr>
        <a:xfrm>
          <a:off x="0" y="0"/>
          <a:ext cx="0" cy="0"/>
          <a:chOff x="0" y="0"/>
          <a:chExt cx="0" cy="0"/>
        </a:xfrm>
      </p:grpSpPr>
      <p:pic>
        <p:nvPicPr>
          <p:cNvPr id="8486" name="Google Shape;8486;p91">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4"/>
          <p:cNvSpPr txBox="1"/>
          <p:nvPr>
            <p:ph type="title"/>
          </p:nvPr>
        </p:nvSpPr>
        <p:spPr>
          <a:xfrm>
            <a:off x="951525" y="1447350"/>
            <a:ext cx="5033400" cy="72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company</a:t>
            </a:r>
            <a:endParaRPr/>
          </a:p>
        </p:txBody>
      </p:sp>
      <p:sp>
        <p:nvSpPr>
          <p:cNvPr id="280" name="Google Shape;280;p44"/>
          <p:cNvSpPr txBox="1"/>
          <p:nvPr>
            <p:ph idx="1" type="subTitle"/>
          </p:nvPr>
        </p:nvSpPr>
        <p:spPr>
          <a:xfrm>
            <a:off x="951350" y="2162700"/>
            <a:ext cx="5033700" cy="120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a:t>
            </a:r>
            <a:r>
              <a:rPr lang="en"/>
              <a:t>ou can give a brief description of the topic you want to talk about here. For example, if you want to talk about Mercury, you can say that it’s the smallest planet in the entire Solar System</a:t>
            </a:r>
            <a:endParaRPr/>
          </a:p>
        </p:txBody>
      </p:sp>
      <p:grpSp>
        <p:nvGrpSpPr>
          <p:cNvPr id="281" name="Google Shape;281;p44"/>
          <p:cNvGrpSpPr/>
          <p:nvPr/>
        </p:nvGrpSpPr>
        <p:grpSpPr>
          <a:xfrm>
            <a:off x="6568766" y="1934600"/>
            <a:ext cx="1074597" cy="1274296"/>
            <a:chOff x="6568766" y="1934600"/>
            <a:chExt cx="1074597" cy="1274296"/>
          </a:xfrm>
        </p:grpSpPr>
        <p:sp>
          <p:nvSpPr>
            <p:cNvPr id="282" name="Google Shape;282;p44"/>
            <p:cNvSpPr/>
            <p:nvPr/>
          </p:nvSpPr>
          <p:spPr>
            <a:xfrm>
              <a:off x="6836963" y="2402796"/>
              <a:ext cx="806400" cy="806100"/>
            </a:xfrm>
            <a:prstGeom prst="ellipse">
              <a:avLst/>
            </a:prstGeom>
            <a:gradFill>
              <a:gsLst>
                <a:gs pos="0">
                  <a:schemeClr val="accent1"/>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4"/>
            <p:cNvSpPr/>
            <p:nvPr/>
          </p:nvSpPr>
          <p:spPr>
            <a:xfrm>
              <a:off x="6568766" y="2178456"/>
              <a:ext cx="680400" cy="680400"/>
            </a:xfrm>
            <a:prstGeom prst="frame">
              <a:avLst>
                <a:gd fmla="val 25910" name="adj1"/>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4"/>
            <p:cNvSpPr/>
            <p:nvPr/>
          </p:nvSpPr>
          <p:spPr>
            <a:xfrm rot="5400000">
              <a:off x="6980065" y="1934600"/>
              <a:ext cx="520200" cy="520200"/>
            </a:xfrm>
            <a:prstGeom prst="halfFrame">
              <a:avLst>
                <a:gd fmla="val 33333" name="adj1"/>
                <a:gd fmla="val 33333"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5"/>
          <p:cNvSpPr txBox="1"/>
          <p:nvPr>
            <p:ph type="title"/>
          </p:nvPr>
        </p:nvSpPr>
        <p:spPr>
          <a:xfrm flipH="1">
            <a:off x="723304" y="2617938"/>
            <a:ext cx="3848700" cy="39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—SOMEONE FAMOUS</a:t>
            </a:r>
            <a:endParaRPr/>
          </a:p>
        </p:txBody>
      </p:sp>
      <p:sp>
        <p:nvSpPr>
          <p:cNvPr id="290" name="Google Shape;290;p45"/>
          <p:cNvSpPr txBox="1"/>
          <p:nvPr>
            <p:ph idx="1" type="subTitle"/>
          </p:nvPr>
        </p:nvSpPr>
        <p:spPr>
          <a:xfrm flipH="1">
            <a:off x="720004" y="820075"/>
            <a:ext cx="5824200" cy="169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“This is a quote, words full of wisdom that someone important said and can make the reader get inspired.”</a:t>
            </a:r>
            <a:endParaRPr/>
          </a:p>
        </p:txBody>
      </p:sp>
      <p:pic>
        <p:nvPicPr>
          <p:cNvPr id="291" name="Google Shape;291;p45"/>
          <p:cNvPicPr preferRelativeResize="0"/>
          <p:nvPr/>
        </p:nvPicPr>
        <p:blipFill>
          <a:blip r:embed="rId3">
            <a:alphaModFix/>
          </a:blip>
          <a:stretch>
            <a:fillRect/>
          </a:stretch>
        </p:blipFill>
        <p:spPr>
          <a:xfrm>
            <a:off x="4271974" y="1931000"/>
            <a:ext cx="4872026" cy="3212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6"/>
          <p:cNvSpPr/>
          <p:nvPr/>
        </p:nvSpPr>
        <p:spPr>
          <a:xfrm>
            <a:off x="4303100" y="2295500"/>
            <a:ext cx="5532600" cy="7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6"/>
          <p:cNvSpPr/>
          <p:nvPr/>
        </p:nvSpPr>
        <p:spPr>
          <a:xfrm>
            <a:off x="4146175" y="2012300"/>
            <a:ext cx="639900" cy="639900"/>
          </a:xfrm>
          <a:prstGeom prst="ellipse">
            <a:avLst/>
          </a:prstGeom>
          <a:gradFill>
            <a:gsLst>
              <a:gs pos="0">
                <a:schemeClr val="accent1"/>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6"/>
          <p:cNvSpPr/>
          <p:nvPr/>
        </p:nvSpPr>
        <p:spPr>
          <a:xfrm>
            <a:off x="5782750" y="2012300"/>
            <a:ext cx="639900" cy="639900"/>
          </a:xfrm>
          <a:prstGeom prst="ellipse">
            <a:avLst/>
          </a:prstGeom>
          <a:gradFill>
            <a:gsLst>
              <a:gs pos="0">
                <a:schemeClr val="accent1"/>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6"/>
          <p:cNvSpPr/>
          <p:nvPr/>
        </p:nvSpPr>
        <p:spPr>
          <a:xfrm>
            <a:off x="7419325" y="2012300"/>
            <a:ext cx="639900" cy="639900"/>
          </a:xfrm>
          <a:prstGeom prst="ellipse">
            <a:avLst/>
          </a:prstGeom>
          <a:gradFill>
            <a:gsLst>
              <a:gs pos="0">
                <a:schemeClr val="accent1"/>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6"/>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evolution</a:t>
            </a:r>
            <a:endParaRPr/>
          </a:p>
        </p:txBody>
      </p:sp>
      <p:sp>
        <p:nvSpPr>
          <p:cNvPr id="301" name="Google Shape;301;p46"/>
          <p:cNvSpPr txBox="1"/>
          <p:nvPr/>
        </p:nvSpPr>
        <p:spPr>
          <a:xfrm>
            <a:off x="3832724" y="2719405"/>
            <a:ext cx="1265700" cy="42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Libre Franklin"/>
                <a:ea typeface="Libre Franklin"/>
                <a:cs typeface="Libre Franklin"/>
                <a:sym typeface="Libre Franklin"/>
              </a:rPr>
              <a:t>2012</a:t>
            </a:r>
            <a:endParaRPr b="1" sz="2400">
              <a:solidFill>
                <a:schemeClr val="dk2"/>
              </a:solidFill>
              <a:latin typeface="Libre Franklin"/>
              <a:ea typeface="Libre Franklin"/>
              <a:cs typeface="Libre Franklin"/>
              <a:sym typeface="Libre Franklin"/>
            </a:endParaRPr>
          </a:p>
        </p:txBody>
      </p:sp>
      <p:sp>
        <p:nvSpPr>
          <p:cNvPr id="302" name="Google Shape;302;p46"/>
          <p:cNvSpPr txBox="1"/>
          <p:nvPr/>
        </p:nvSpPr>
        <p:spPr>
          <a:xfrm>
            <a:off x="3780233" y="3159100"/>
            <a:ext cx="1370100" cy="72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Didact Gothic"/>
                <a:ea typeface="Didact Gothic"/>
                <a:cs typeface="Didact Gothic"/>
                <a:sym typeface="Didact Gothic"/>
              </a:rPr>
              <a:t>It’s composed of hydrogen and helium</a:t>
            </a:r>
            <a:endParaRPr>
              <a:solidFill>
                <a:schemeClr val="dk2"/>
              </a:solidFill>
              <a:latin typeface="Didact Gothic"/>
              <a:ea typeface="Didact Gothic"/>
              <a:cs typeface="Didact Gothic"/>
              <a:sym typeface="Didact Gothic"/>
            </a:endParaRPr>
          </a:p>
        </p:txBody>
      </p:sp>
      <p:sp>
        <p:nvSpPr>
          <p:cNvPr id="303" name="Google Shape;303;p46"/>
          <p:cNvSpPr txBox="1"/>
          <p:nvPr/>
        </p:nvSpPr>
        <p:spPr>
          <a:xfrm>
            <a:off x="7053900" y="3159100"/>
            <a:ext cx="1370100" cy="72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Didact Gothic"/>
                <a:ea typeface="Didact Gothic"/>
                <a:cs typeface="Didact Gothic"/>
                <a:sym typeface="Didact Gothic"/>
              </a:rPr>
              <a:t>Mercury is the closest object to the Sun</a:t>
            </a:r>
            <a:endParaRPr>
              <a:solidFill>
                <a:schemeClr val="dk2"/>
              </a:solidFill>
              <a:latin typeface="Didact Gothic"/>
              <a:ea typeface="Didact Gothic"/>
              <a:cs typeface="Didact Gothic"/>
              <a:sym typeface="Didact Gothic"/>
            </a:endParaRPr>
          </a:p>
        </p:txBody>
      </p:sp>
      <p:sp>
        <p:nvSpPr>
          <p:cNvPr id="304" name="Google Shape;304;p46"/>
          <p:cNvSpPr txBox="1"/>
          <p:nvPr/>
        </p:nvSpPr>
        <p:spPr>
          <a:xfrm>
            <a:off x="7107884" y="2719405"/>
            <a:ext cx="1265700" cy="42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Libre Franklin"/>
                <a:ea typeface="Libre Franklin"/>
                <a:cs typeface="Libre Franklin"/>
                <a:sym typeface="Libre Franklin"/>
              </a:rPr>
              <a:t>2016</a:t>
            </a:r>
            <a:endParaRPr b="1" sz="2400">
              <a:solidFill>
                <a:schemeClr val="dk2"/>
              </a:solidFill>
              <a:latin typeface="Libre Franklin"/>
              <a:ea typeface="Libre Franklin"/>
              <a:cs typeface="Libre Franklin"/>
              <a:sym typeface="Libre Franklin"/>
            </a:endParaRPr>
          </a:p>
        </p:txBody>
      </p:sp>
      <p:sp>
        <p:nvSpPr>
          <p:cNvPr id="305" name="Google Shape;305;p46"/>
          <p:cNvSpPr txBox="1"/>
          <p:nvPr/>
        </p:nvSpPr>
        <p:spPr>
          <a:xfrm>
            <a:off x="5469857" y="2719405"/>
            <a:ext cx="1265700" cy="42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Libre Franklin"/>
                <a:ea typeface="Libre Franklin"/>
                <a:cs typeface="Libre Franklin"/>
                <a:sym typeface="Libre Franklin"/>
              </a:rPr>
              <a:t>2014</a:t>
            </a:r>
            <a:endParaRPr b="1" sz="2400">
              <a:solidFill>
                <a:schemeClr val="dk2"/>
              </a:solidFill>
              <a:latin typeface="Libre Franklin"/>
              <a:ea typeface="Libre Franklin"/>
              <a:cs typeface="Libre Franklin"/>
              <a:sym typeface="Libre Franklin"/>
            </a:endParaRPr>
          </a:p>
        </p:txBody>
      </p:sp>
      <p:sp>
        <p:nvSpPr>
          <p:cNvPr id="306" name="Google Shape;306;p46"/>
          <p:cNvSpPr txBox="1"/>
          <p:nvPr/>
        </p:nvSpPr>
        <p:spPr>
          <a:xfrm>
            <a:off x="5417066" y="3159100"/>
            <a:ext cx="1370100" cy="72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Didact Gothic"/>
                <a:ea typeface="Didact Gothic"/>
                <a:cs typeface="Didact Gothic"/>
                <a:sym typeface="Didact Gothic"/>
              </a:rPr>
              <a:t>Despite being red, Mars is a cold place</a:t>
            </a:r>
            <a:endParaRPr>
              <a:solidFill>
                <a:schemeClr val="dk2"/>
              </a:solidFill>
              <a:latin typeface="Didact Gothic"/>
              <a:ea typeface="Didact Gothic"/>
              <a:cs typeface="Didact Gothic"/>
              <a:sym typeface="Didact Gothic"/>
            </a:endParaRPr>
          </a:p>
        </p:txBody>
      </p:sp>
      <p:sp>
        <p:nvSpPr>
          <p:cNvPr id="307" name="Google Shape;307;p46"/>
          <p:cNvSpPr/>
          <p:nvPr/>
        </p:nvSpPr>
        <p:spPr>
          <a:xfrm>
            <a:off x="4209275" y="2078000"/>
            <a:ext cx="508500" cy="508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6"/>
          <p:cNvSpPr/>
          <p:nvPr/>
        </p:nvSpPr>
        <p:spPr>
          <a:xfrm>
            <a:off x="5847873" y="2078000"/>
            <a:ext cx="508500" cy="508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6"/>
          <p:cNvSpPr/>
          <p:nvPr/>
        </p:nvSpPr>
        <p:spPr>
          <a:xfrm>
            <a:off x="7486471" y="2078000"/>
            <a:ext cx="508500" cy="508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0" name="Google Shape;310;p46"/>
          <p:cNvPicPr preferRelativeResize="0"/>
          <p:nvPr/>
        </p:nvPicPr>
        <p:blipFill>
          <a:blip r:embed="rId3">
            <a:alphaModFix/>
          </a:blip>
          <a:stretch>
            <a:fillRect/>
          </a:stretch>
        </p:blipFill>
        <p:spPr>
          <a:xfrm flipH="1">
            <a:off x="0" y="1353950"/>
            <a:ext cx="5317350" cy="3796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7"/>
          <p:cNvSpPr/>
          <p:nvPr/>
        </p:nvSpPr>
        <p:spPr>
          <a:xfrm>
            <a:off x="-350175" y="2295500"/>
            <a:ext cx="5299200" cy="7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7"/>
          <p:cNvSpPr/>
          <p:nvPr/>
        </p:nvSpPr>
        <p:spPr>
          <a:xfrm>
            <a:off x="5549100" y="1993550"/>
            <a:ext cx="2874900" cy="1470900"/>
          </a:xfrm>
          <a:prstGeom prst="roundRect">
            <a:avLst>
              <a:gd fmla="val 6564" name="adj"/>
            </a:avLst>
          </a:prstGeom>
          <a:gradFill>
            <a:gsLst>
              <a:gs pos="0">
                <a:schemeClr val="accent1"/>
              </a:gs>
              <a:gs pos="100000">
                <a:schemeClr val="accent4"/>
              </a:gs>
            </a:gsLst>
            <a:lin ang="8100019" scaled="0"/>
          </a:gradFill>
          <a:ln>
            <a:noFill/>
          </a:ln>
          <a:effectLst>
            <a:outerShdw blurRad="142875" rotWithShape="0" algn="bl" dir="8100000" dist="304800">
              <a:srgbClr val="434343">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7"/>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Our evolution</a:t>
            </a:r>
            <a:endParaRPr/>
          </a:p>
        </p:txBody>
      </p:sp>
      <p:sp>
        <p:nvSpPr>
          <p:cNvPr id="318" name="Google Shape;318;p47"/>
          <p:cNvSpPr txBox="1"/>
          <p:nvPr/>
        </p:nvSpPr>
        <p:spPr>
          <a:xfrm>
            <a:off x="772200" y="2719405"/>
            <a:ext cx="1265700" cy="42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Libre Franklin"/>
                <a:ea typeface="Libre Franklin"/>
                <a:cs typeface="Libre Franklin"/>
                <a:sym typeface="Libre Franklin"/>
              </a:rPr>
              <a:t>2018</a:t>
            </a:r>
            <a:endParaRPr b="1" sz="2400">
              <a:solidFill>
                <a:schemeClr val="dk2"/>
              </a:solidFill>
              <a:latin typeface="Libre Franklin"/>
              <a:ea typeface="Libre Franklin"/>
              <a:cs typeface="Libre Franklin"/>
              <a:sym typeface="Libre Franklin"/>
            </a:endParaRPr>
          </a:p>
        </p:txBody>
      </p:sp>
      <p:sp>
        <p:nvSpPr>
          <p:cNvPr id="319" name="Google Shape;319;p47"/>
          <p:cNvSpPr txBox="1"/>
          <p:nvPr/>
        </p:nvSpPr>
        <p:spPr>
          <a:xfrm>
            <a:off x="720000" y="3159100"/>
            <a:ext cx="1370100" cy="72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Didact Gothic"/>
                <a:ea typeface="Didact Gothic"/>
                <a:cs typeface="Didact Gothic"/>
                <a:sym typeface="Didact Gothic"/>
              </a:rPr>
              <a:t>Neptune i</a:t>
            </a:r>
            <a:r>
              <a:rPr lang="en">
                <a:solidFill>
                  <a:schemeClr val="dk2"/>
                </a:solidFill>
                <a:latin typeface="Didact Gothic"/>
                <a:ea typeface="Didact Gothic"/>
                <a:cs typeface="Didact Gothic"/>
                <a:sym typeface="Didact Gothic"/>
              </a:rPr>
              <a:t>s the farthest planet from the Sun </a:t>
            </a:r>
            <a:endParaRPr>
              <a:solidFill>
                <a:schemeClr val="dk2"/>
              </a:solidFill>
              <a:latin typeface="Didact Gothic"/>
              <a:ea typeface="Didact Gothic"/>
              <a:cs typeface="Didact Gothic"/>
              <a:sym typeface="Didact Gothic"/>
            </a:endParaRPr>
          </a:p>
        </p:txBody>
      </p:sp>
      <p:sp>
        <p:nvSpPr>
          <p:cNvPr id="320" name="Google Shape;320;p47"/>
          <p:cNvSpPr txBox="1"/>
          <p:nvPr/>
        </p:nvSpPr>
        <p:spPr>
          <a:xfrm>
            <a:off x="2409324" y="2719405"/>
            <a:ext cx="1265700" cy="42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Libre Franklin"/>
                <a:ea typeface="Libre Franklin"/>
                <a:cs typeface="Libre Franklin"/>
                <a:sym typeface="Libre Franklin"/>
              </a:rPr>
              <a:t>2020</a:t>
            </a:r>
            <a:endParaRPr b="1" sz="2400">
              <a:solidFill>
                <a:schemeClr val="dk2"/>
              </a:solidFill>
              <a:latin typeface="Libre Franklin"/>
              <a:ea typeface="Libre Franklin"/>
              <a:cs typeface="Libre Franklin"/>
              <a:sym typeface="Libre Franklin"/>
            </a:endParaRPr>
          </a:p>
        </p:txBody>
      </p:sp>
      <p:sp>
        <p:nvSpPr>
          <p:cNvPr id="321" name="Google Shape;321;p47"/>
          <p:cNvSpPr txBox="1"/>
          <p:nvPr/>
        </p:nvSpPr>
        <p:spPr>
          <a:xfrm>
            <a:off x="2356833" y="3159100"/>
            <a:ext cx="1370100" cy="72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Didact Gothic"/>
                <a:ea typeface="Didact Gothic"/>
                <a:cs typeface="Didact Gothic"/>
                <a:sym typeface="Didact Gothic"/>
              </a:rPr>
              <a:t>Jupiter is the biggest planet of them all</a:t>
            </a:r>
            <a:endParaRPr>
              <a:solidFill>
                <a:schemeClr val="dk2"/>
              </a:solidFill>
              <a:latin typeface="Didact Gothic"/>
              <a:ea typeface="Didact Gothic"/>
              <a:cs typeface="Didact Gothic"/>
              <a:sym typeface="Didact Gothic"/>
            </a:endParaRPr>
          </a:p>
        </p:txBody>
      </p:sp>
      <p:sp>
        <p:nvSpPr>
          <p:cNvPr id="322" name="Google Shape;322;p47"/>
          <p:cNvSpPr txBox="1"/>
          <p:nvPr/>
        </p:nvSpPr>
        <p:spPr>
          <a:xfrm>
            <a:off x="4046457" y="2719405"/>
            <a:ext cx="1265700" cy="42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Libre Franklin"/>
                <a:ea typeface="Libre Franklin"/>
                <a:cs typeface="Libre Franklin"/>
                <a:sym typeface="Libre Franklin"/>
              </a:rPr>
              <a:t>2022</a:t>
            </a:r>
            <a:endParaRPr b="1" sz="2400">
              <a:solidFill>
                <a:schemeClr val="dk2"/>
              </a:solidFill>
              <a:latin typeface="Libre Franklin"/>
              <a:ea typeface="Libre Franklin"/>
              <a:cs typeface="Libre Franklin"/>
              <a:sym typeface="Libre Franklin"/>
            </a:endParaRPr>
          </a:p>
        </p:txBody>
      </p:sp>
      <p:sp>
        <p:nvSpPr>
          <p:cNvPr id="323" name="Google Shape;323;p47"/>
          <p:cNvSpPr txBox="1"/>
          <p:nvPr/>
        </p:nvSpPr>
        <p:spPr>
          <a:xfrm>
            <a:off x="3993666" y="3159100"/>
            <a:ext cx="1370100" cy="72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Didact Gothic"/>
                <a:ea typeface="Didact Gothic"/>
                <a:cs typeface="Didact Gothic"/>
                <a:sym typeface="Didact Gothic"/>
              </a:rPr>
              <a:t>Earth is the planet where we all live on</a:t>
            </a:r>
            <a:endParaRPr>
              <a:solidFill>
                <a:schemeClr val="dk2"/>
              </a:solidFill>
              <a:latin typeface="Didact Gothic"/>
              <a:ea typeface="Didact Gothic"/>
              <a:cs typeface="Didact Gothic"/>
              <a:sym typeface="Didact Gothic"/>
            </a:endParaRPr>
          </a:p>
        </p:txBody>
      </p:sp>
      <p:sp>
        <p:nvSpPr>
          <p:cNvPr id="324" name="Google Shape;324;p47"/>
          <p:cNvSpPr txBox="1"/>
          <p:nvPr>
            <p:ph idx="4294967295" type="subTitle"/>
          </p:nvPr>
        </p:nvSpPr>
        <p:spPr>
          <a:xfrm>
            <a:off x="5684725" y="2256500"/>
            <a:ext cx="2627700" cy="94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Libre Franklin"/>
                <a:ea typeface="Libre Franklin"/>
                <a:cs typeface="Libre Franklin"/>
                <a:sym typeface="Libre Franklin"/>
              </a:rPr>
              <a:t>AND STILL GOING STRONG!</a:t>
            </a:r>
            <a:endParaRPr b="1" sz="3000">
              <a:latin typeface="Libre Franklin"/>
              <a:ea typeface="Libre Franklin"/>
              <a:cs typeface="Libre Franklin"/>
              <a:sym typeface="Libre Franklin"/>
            </a:endParaRPr>
          </a:p>
        </p:txBody>
      </p:sp>
      <p:sp>
        <p:nvSpPr>
          <p:cNvPr id="325" name="Google Shape;325;p47"/>
          <p:cNvSpPr/>
          <p:nvPr/>
        </p:nvSpPr>
        <p:spPr>
          <a:xfrm>
            <a:off x="1085350" y="2012300"/>
            <a:ext cx="639900" cy="639900"/>
          </a:xfrm>
          <a:prstGeom prst="ellipse">
            <a:avLst/>
          </a:prstGeom>
          <a:gradFill>
            <a:gsLst>
              <a:gs pos="0">
                <a:schemeClr val="accent1"/>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7"/>
          <p:cNvSpPr/>
          <p:nvPr/>
        </p:nvSpPr>
        <p:spPr>
          <a:xfrm>
            <a:off x="2721925" y="2012300"/>
            <a:ext cx="639900" cy="639900"/>
          </a:xfrm>
          <a:prstGeom prst="ellipse">
            <a:avLst/>
          </a:prstGeom>
          <a:gradFill>
            <a:gsLst>
              <a:gs pos="0">
                <a:schemeClr val="accent1"/>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7"/>
          <p:cNvSpPr/>
          <p:nvPr/>
        </p:nvSpPr>
        <p:spPr>
          <a:xfrm>
            <a:off x="4358500" y="2012300"/>
            <a:ext cx="639900" cy="639900"/>
          </a:xfrm>
          <a:prstGeom prst="ellipse">
            <a:avLst/>
          </a:prstGeom>
          <a:gradFill>
            <a:gsLst>
              <a:gs pos="0">
                <a:schemeClr val="accent1"/>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7"/>
          <p:cNvSpPr/>
          <p:nvPr/>
        </p:nvSpPr>
        <p:spPr>
          <a:xfrm>
            <a:off x="1149025" y="2078000"/>
            <a:ext cx="508500" cy="508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7"/>
          <p:cNvSpPr/>
          <p:nvPr/>
        </p:nvSpPr>
        <p:spPr>
          <a:xfrm>
            <a:off x="2787623" y="2078000"/>
            <a:ext cx="508500" cy="508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7"/>
          <p:cNvSpPr/>
          <p:nvPr/>
        </p:nvSpPr>
        <p:spPr>
          <a:xfrm>
            <a:off x="4426221" y="2078000"/>
            <a:ext cx="508500" cy="508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7"/>
          <p:cNvSpPr/>
          <p:nvPr/>
        </p:nvSpPr>
        <p:spPr>
          <a:xfrm>
            <a:off x="6015475" y="3646900"/>
            <a:ext cx="1966200" cy="196800"/>
          </a:xfrm>
          <a:prstGeom prst="rect">
            <a:avLst/>
          </a:prstGeom>
          <a:solidFill>
            <a:schemeClr val="accent4"/>
          </a:solidFill>
          <a:ln>
            <a:noFill/>
          </a:ln>
          <a:effectLst>
            <a:outerShdw blurRad="157163" rotWithShape="0" algn="bl" dir="7740000" dist="142875">
              <a:srgbClr val="434343">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How to Write a Marketing Plan by Slidesgo">
  <a:themeElements>
    <a:clrScheme name="Simple Light">
      <a:dk1>
        <a:srgbClr val="000000"/>
      </a:dk1>
      <a:lt1>
        <a:srgbClr val="FFFFFF"/>
      </a:lt1>
      <a:dk2>
        <a:srgbClr val="FFFFFF"/>
      </a:dk2>
      <a:lt2>
        <a:srgbClr val="FFFFFF"/>
      </a:lt2>
      <a:accent1>
        <a:srgbClr val="F4CD41"/>
      </a:accent1>
      <a:accent2>
        <a:srgbClr val="89C276"/>
      </a:accent2>
      <a:accent3>
        <a:srgbClr val="8FCCBC"/>
      </a:accent3>
      <a:accent4>
        <a:srgbClr val="EC6092"/>
      </a:accent4>
      <a:accent5>
        <a:srgbClr val="B65A9E"/>
      </a:accent5>
      <a:accent6>
        <a:srgbClr val="4D5E87"/>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